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doc" ContentType="application/msword"/>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674" r:id="rId1"/>
  </p:sldMasterIdLst>
  <p:notesMasterIdLst>
    <p:notesMasterId r:id="rId35"/>
  </p:notesMasterIdLst>
  <p:handoutMasterIdLst>
    <p:handoutMasterId r:id="rId36"/>
  </p:handoutMasterIdLst>
  <p:sldIdLst>
    <p:sldId id="256" r:id="rId2"/>
    <p:sldId id="259" r:id="rId3"/>
    <p:sldId id="543" r:id="rId4"/>
    <p:sldId id="544" r:id="rId5"/>
    <p:sldId id="545" r:id="rId6"/>
    <p:sldId id="567" r:id="rId7"/>
    <p:sldId id="568" r:id="rId8"/>
    <p:sldId id="569" r:id="rId9"/>
    <p:sldId id="560" r:id="rId10"/>
    <p:sldId id="536" r:id="rId11"/>
    <p:sldId id="546" r:id="rId12"/>
    <p:sldId id="547" r:id="rId13"/>
    <p:sldId id="548" r:id="rId14"/>
    <p:sldId id="564" r:id="rId15"/>
    <p:sldId id="559" r:id="rId16"/>
    <p:sldId id="537" r:id="rId17"/>
    <p:sldId id="550" r:id="rId18"/>
    <p:sldId id="551" r:id="rId19"/>
    <p:sldId id="552" r:id="rId20"/>
    <p:sldId id="558" r:id="rId21"/>
    <p:sldId id="542" r:id="rId22"/>
    <p:sldId id="553" r:id="rId23"/>
    <p:sldId id="554" r:id="rId24"/>
    <p:sldId id="570" r:id="rId25"/>
    <p:sldId id="571" r:id="rId26"/>
    <p:sldId id="572" r:id="rId27"/>
    <p:sldId id="557" r:id="rId28"/>
    <p:sldId id="566" r:id="rId29"/>
    <p:sldId id="563" r:id="rId30"/>
    <p:sldId id="549" r:id="rId31"/>
    <p:sldId id="565" r:id="rId32"/>
    <p:sldId id="573" r:id="rId33"/>
    <p:sldId id="561" r:id="rId34"/>
  </p:sldIdLst>
  <p:sldSz cx="9144000" cy="6858000" type="screen4x3"/>
  <p:notesSz cx="6858000" cy="9144000"/>
  <p:embeddedFontLst>
    <p:embeddedFont>
      <p:font typeface="Calibri" pitchFamily="34" charset="0"/>
      <p:regular r:id="rId37"/>
      <p:bold r:id="rId38"/>
      <p:italic r:id="rId39"/>
      <p:boldItalic r:id="rId40"/>
    </p:embeddedFont>
  </p:embeddedFontLst>
  <p:defaultTextStyle>
    <a:defPPr>
      <a:defRPr lang="en-US"/>
    </a:defPPr>
    <a:lvl1pPr algn="ctr" rtl="0" eaLnBrk="0" fontAlgn="base" hangingPunct="0">
      <a:spcBef>
        <a:spcPct val="20000"/>
      </a:spcBef>
      <a:spcAft>
        <a:spcPct val="0"/>
      </a:spcAft>
      <a:buChar char="•"/>
      <a:defRPr kumimoji="1" sz="3000" kern="1200">
        <a:solidFill>
          <a:schemeClr val="tx1"/>
        </a:solidFill>
        <a:latin typeface="Arial" charset="0"/>
        <a:ea typeface="+mn-ea"/>
        <a:cs typeface="+mn-cs"/>
      </a:defRPr>
    </a:lvl1pPr>
    <a:lvl2pPr marL="457200" algn="ctr" rtl="0" eaLnBrk="0" fontAlgn="base" hangingPunct="0">
      <a:spcBef>
        <a:spcPct val="20000"/>
      </a:spcBef>
      <a:spcAft>
        <a:spcPct val="0"/>
      </a:spcAft>
      <a:buChar char="•"/>
      <a:defRPr kumimoji="1" sz="3000" kern="1200">
        <a:solidFill>
          <a:schemeClr val="tx1"/>
        </a:solidFill>
        <a:latin typeface="Arial" charset="0"/>
        <a:ea typeface="+mn-ea"/>
        <a:cs typeface="+mn-cs"/>
      </a:defRPr>
    </a:lvl2pPr>
    <a:lvl3pPr marL="914400" algn="ctr" rtl="0" eaLnBrk="0" fontAlgn="base" hangingPunct="0">
      <a:spcBef>
        <a:spcPct val="20000"/>
      </a:spcBef>
      <a:spcAft>
        <a:spcPct val="0"/>
      </a:spcAft>
      <a:buChar char="•"/>
      <a:defRPr kumimoji="1" sz="3000" kern="1200">
        <a:solidFill>
          <a:schemeClr val="tx1"/>
        </a:solidFill>
        <a:latin typeface="Arial" charset="0"/>
        <a:ea typeface="+mn-ea"/>
        <a:cs typeface="+mn-cs"/>
      </a:defRPr>
    </a:lvl3pPr>
    <a:lvl4pPr marL="1371600" algn="ctr" rtl="0" eaLnBrk="0" fontAlgn="base" hangingPunct="0">
      <a:spcBef>
        <a:spcPct val="20000"/>
      </a:spcBef>
      <a:spcAft>
        <a:spcPct val="0"/>
      </a:spcAft>
      <a:buChar char="•"/>
      <a:defRPr kumimoji="1" sz="3000" kern="1200">
        <a:solidFill>
          <a:schemeClr val="tx1"/>
        </a:solidFill>
        <a:latin typeface="Arial" charset="0"/>
        <a:ea typeface="+mn-ea"/>
        <a:cs typeface="+mn-cs"/>
      </a:defRPr>
    </a:lvl4pPr>
    <a:lvl5pPr marL="1828800" algn="ctr" rtl="0" eaLnBrk="0" fontAlgn="base" hangingPunct="0">
      <a:spcBef>
        <a:spcPct val="20000"/>
      </a:spcBef>
      <a:spcAft>
        <a:spcPct val="0"/>
      </a:spcAft>
      <a:buChar char="•"/>
      <a:defRPr kumimoji="1" sz="3000" kern="1200">
        <a:solidFill>
          <a:schemeClr val="tx1"/>
        </a:solidFill>
        <a:latin typeface="Arial" charset="0"/>
        <a:ea typeface="+mn-ea"/>
        <a:cs typeface="+mn-cs"/>
      </a:defRPr>
    </a:lvl5pPr>
    <a:lvl6pPr marL="2286000" algn="l" defTabSz="914400" rtl="0" eaLnBrk="1" latinLnBrk="0" hangingPunct="1">
      <a:defRPr kumimoji="1" sz="3000" kern="1200">
        <a:solidFill>
          <a:schemeClr val="tx1"/>
        </a:solidFill>
        <a:latin typeface="Arial" charset="0"/>
        <a:ea typeface="+mn-ea"/>
        <a:cs typeface="+mn-cs"/>
      </a:defRPr>
    </a:lvl6pPr>
    <a:lvl7pPr marL="2743200" algn="l" defTabSz="914400" rtl="0" eaLnBrk="1" latinLnBrk="0" hangingPunct="1">
      <a:defRPr kumimoji="1" sz="3000" kern="1200">
        <a:solidFill>
          <a:schemeClr val="tx1"/>
        </a:solidFill>
        <a:latin typeface="Arial" charset="0"/>
        <a:ea typeface="+mn-ea"/>
        <a:cs typeface="+mn-cs"/>
      </a:defRPr>
    </a:lvl7pPr>
    <a:lvl8pPr marL="3200400" algn="l" defTabSz="914400" rtl="0" eaLnBrk="1" latinLnBrk="0" hangingPunct="1">
      <a:defRPr kumimoji="1" sz="3000" kern="1200">
        <a:solidFill>
          <a:schemeClr val="tx1"/>
        </a:solidFill>
        <a:latin typeface="Arial" charset="0"/>
        <a:ea typeface="+mn-ea"/>
        <a:cs typeface="+mn-cs"/>
      </a:defRPr>
    </a:lvl8pPr>
    <a:lvl9pPr marL="3657600" algn="l" defTabSz="914400" rtl="0" eaLnBrk="1" latinLnBrk="0" hangingPunct="1">
      <a:defRPr kumimoji="1" sz="3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003300"/>
    <a:srgbClr val="FF0000"/>
    <a:srgbClr val="000000"/>
    <a:srgbClr val="FFCC00"/>
    <a:srgbClr val="993300"/>
    <a:srgbClr val="996600"/>
    <a:srgbClr val="3333CC"/>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546" y="-108"/>
      </p:cViewPr>
      <p:guideLst>
        <p:guide orient="horz" pos="646"/>
        <p:guide pos="287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5676"/>
    </p:cViewPr>
  </p:sorterViewPr>
  <p:notesViewPr>
    <p:cSldViewPr snapToGrid="0">
      <p:cViewPr varScale="1">
        <p:scale>
          <a:sx n="54" d="100"/>
          <a:sy n="54" d="100"/>
        </p:scale>
        <p:origin x="-1128"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68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kumimoji="0" sz="1200"/>
            </a:lvl1pPr>
          </a:lstStyle>
          <a:p>
            <a:endParaRPr lang="en-US" altLang="en-US"/>
          </a:p>
        </p:txBody>
      </p:sp>
      <p:sp>
        <p:nvSpPr>
          <p:cNvPr id="37683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200"/>
            </a:lvl1pPr>
          </a:lstStyle>
          <a:p>
            <a:endParaRPr lang="en-US" altLang="en-US"/>
          </a:p>
        </p:txBody>
      </p:sp>
      <p:sp>
        <p:nvSpPr>
          <p:cNvPr id="37683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kumimoji="0" sz="1200"/>
            </a:lvl1pPr>
          </a:lstStyle>
          <a:p>
            <a:endParaRPr lang="en-US" altLang="en-US"/>
          </a:p>
        </p:txBody>
      </p:sp>
      <p:sp>
        <p:nvSpPr>
          <p:cNvPr id="37683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200"/>
            </a:lvl1pPr>
          </a:lstStyle>
          <a:p>
            <a:fld id="{AA6D12CF-A60B-4994-B4C3-690DDC48421E}"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4786" name="Rectangle 1026"/>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kumimoji="0" sz="1200"/>
            </a:lvl1pPr>
          </a:lstStyle>
          <a:p>
            <a:endParaRPr lang="en-US" altLang="en-US"/>
          </a:p>
        </p:txBody>
      </p:sp>
      <p:sp>
        <p:nvSpPr>
          <p:cNvPr id="374787" name="Rectangle 1027"/>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200"/>
            </a:lvl1pPr>
          </a:lstStyle>
          <a:p>
            <a:endParaRPr lang="en-US" altLang="en-US"/>
          </a:p>
        </p:txBody>
      </p:sp>
      <p:sp>
        <p:nvSpPr>
          <p:cNvPr id="374788" name="Rectangle 1028"/>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74789" name="Rectangle 1029"/>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74790" name="Rectangle 1030"/>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kumimoji="0" sz="1200"/>
            </a:lvl1pPr>
          </a:lstStyle>
          <a:p>
            <a:endParaRPr lang="en-US" altLang="en-US"/>
          </a:p>
        </p:txBody>
      </p:sp>
      <p:sp>
        <p:nvSpPr>
          <p:cNvPr id="374791" name="Rectangle 1031"/>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200"/>
            </a:lvl1pPr>
          </a:lstStyle>
          <a:p>
            <a:fld id="{5CD810DB-4090-4518-8262-3DBEEC757D87}"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031"/>
          <p:cNvSpPr>
            <a:spLocks noGrp="1" noChangeArrowheads="1"/>
          </p:cNvSpPr>
          <p:nvPr>
            <p:ph type="sldNum" sz="quarter" idx="5"/>
          </p:nvPr>
        </p:nvSpPr>
        <p:spPr>
          <a:ln/>
        </p:spPr>
        <p:txBody>
          <a:bodyPr/>
          <a:lstStyle/>
          <a:p>
            <a:fld id="{C5B17EE2-3A2A-4896-AD44-78843823C040}" type="slidenum">
              <a:rPr lang="en-US" altLang="en-US"/>
              <a:pPr/>
              <a:t>2</a:t>
            </a:fld>
            <a:endParaRPr lang="en-US" altLang="en-US"/>
          </a:p>
        </p:txBody>
      </p:sp>
      <p:sp>
        <p:nvSpPr>
          <p:cNvPr id="379906" name="Rectangle 2"/>
          <p:cNvSpPr>
            <a:spLocks noChangeArrowheads="1" noTextEdit="1"/>
          </p:cNvSpPr>
          <p:nvPr>
            <p:ph type="sldImg"/>
          </p:nvPr>
        </p:nvSpPr>
        <p:spPr>
          <a:ln/>
        </p:spPr>
      </p:sp>
      <p:sp>
        <p:nvSpPr>
          <p:cNvPr id="37990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031"/>
          <p:cNvSpPr>
            <a:spLocks noGrp="1" noChangeArrowheads="1"/>
          </p:cNvSpPr>
          <p:nvPr>
            <p:ph type="sldNum" sz="quarter" idx="5"/>
          </p:nvPr>
        </p:nvSpPr>
        <p:spPr>
          <a:ln/>
        </p:spPr>
        <p:txBody>
          <a:bodyPr/>
          <a:lstStyle/>
          <a:p>
            <a:fld id="{FD35CC8F-DE61-488E-9E6C-77D9EFC96459}" type="slidenum">
              <a:rPr lang="en-US" altLang="en-US"/>
              <a:pPr/>
              <a:t>5</a:t>
            </a:fld>
            <a:endParaRPr lang="en-US" altLang="en-US"/>
          </a:p>
        </p:txBody>
      </p:sp>
      <p:sp>
        <p:nvSpPr>
          <p:cNvPr id="416770" name="Rectangle 2"/>
          <p:cNvSpPr>
            <a:spLocks noChangeArrowheads="1" noTextEdit="1"/>
          </p:cNvSpPr>
          <p:nvPr>
            <p:ph type="sldImg"/>
          </p:nvPr>
        </p:nvSpPr>
        <p:spPr>
          <a:ln/>
        </p:spPr>
      </p:sp>
      <p:sp>
        <p:nvSpPr>
          <p:cNvPr id="41677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031"/>
          <p:cNvSpPr>
            <a:spLocks noGrp="1" noChangeArrowheads="1"/>
          </p:cNvSpPr>
          <p:nvPr>
            <p:ph type="sldNum" sz="quarter" idx="5"/>
          </p:nvPr>
        </p:nvSpPr>
        <p:spPr>
          <a:ln/>
        </p:spPr>
        <p:txBody>
          <a:bodyPr/>
          <a:lstStyle/>
          <a:p>
            <a:fld id="{14C761CA-07F0-4E7F-A9F2-D9F763A641A2}" type="slidenum">
              <a:rPr lang="en-US" altLang="en-US"/>
              <a:pPr/>
              <a:t>10</a:t>
            </a:fld>
            <a:endParaRPr lang="en-US" altLang="en-US"/>
          </a:p>
        </p:txBody>
      </p:sp>
      <p:sp>
        <p:nvSpPr>
          <p:cNvPr id="375810" name="Rectangle 2"/>
          <p:cNvSpPr>
            <a:spLocks noChangeArrowheads="1" noTextEdit="1"/>
          </p:cNvSpPr>
          <p:nvPr>
            <p:ph type="sldImg"/>
          </p:nvPr>
        </p:nvSpPr>
        <p:spPr>
          <a:ln/>
        </p:spPr>
      </p:sp>
      <p:sp>
        <p:nvSpPr>
          <p:cNvPr id="37581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031"/>
          <p:cNvSpPr>
            <a:spLocks noGrp="1" noChangeArrowheads="1"/>
          </p:cNvSpPr>
          <p:nvPr>
            <p:ph type="sldNum" sz="quarter" idx="5"/>
          </p:nvPr>
        </p:nvSpPr>
        <p:spPr>
          <a:ln/>
        </p:spPr>
        <p:txBody>
          <a:bodyPr/>
          <a:lstStyle/>
          <a:p>
            <a:fld id="{EEA1A4FA-CD07-4C8D-9D09-B0BDF8640396}" type="slidenum">
              <a:rPr lang="en-US" altLang="en-US"/>
              <a:pPr/>
              <a:t>28</a:t>
            </a:fld>
            <a:endParaRPr lang="en-US" altLang="en-US"/>
          </a:p>
        </p:txBody>
      </p:sp>
      <p:sp>
        <p:nvSpPr>
          <p:cNvPr id="428034" name="Rectangle 2"/>
          <p:cNvSpPr>
            <a:spLocks noChangeArrowheads="1" noTextEdit="1"/>
          </p:cNvSpPr>
          <p:nvPr>
            <p:ph type="sldImg"/>
          </p:nvPr>
        </p:nvSpPr>
        <p:spPr>
          <a:ln/>
        </p:spPr>
      </p:sp>
      <p:sp>
        <p:nvSpPr>
          <p:cNvPr id="428035" name="Rectangle 3"/>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E042444-BDA8-4252-A173-6F6020CC560F}" type="datetimeFigureOut">
              <a:rPr lang="en-US" smtClean="0"/>
              <a:t>11/19/2010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4C8743-1C10-43F7-B289-C80390C575DA}" type="slidenum">
              <a:rPr lang="en-US" smtClean="0"/>
              <a:t>‹#›</a:t>
            </a:fld>
            <a:endParaRPr lang="en-US"/>
          </a:p>
        </p:txBody>
      </p:sp>
    </p:spTree>
  </p:cSld>
  <p:clrMapOvr>
    <a:masterClrMapping/>
  </p:clrMapOvr>
  <p:transition spd="med">
    <p:dissolv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042444-BDA8-4252-A173-6F6020CC560F}" type="datetimeFigureOut">
              <a:rPr lang="en-US" smtClean="0"/>
              <a:t>11/19/2010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4C8743-1C10-43F7-B289-C80390C575DA}" type="slidenum">
              <a:rPr lang="en-US" smtClean="0"/>
              <a:t>‹#›</a:t>
            </a:fld>
            <a:endParaRPr lang="en-US"/>
          </a:p>
        </p:txBody>
      </p:sp>
    </p:spTree>
  </p:cSld>
  <p:clrMapOvr>
    <a:masterClrMapping/>
  </p:clrMapOvr>
  <p:transition spd="med">
    <p:dissolv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042444-BDA8-4252-A173-6F6020CC560F}" type="datetimeFigureOut">
              <a:rPr lang="en-US" smtClean="0"/>
              <a:t>11/19/2010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4C8743-1C10-43F7-B289-C80390C575DA}" type="slidenum">
              <a:rPr lang="en-US" smtClean="0"/>
              <a:t>‹#›</a:t>
            </a:fld>
            <a:endParaRPr lang="en-US"/>
          </a:p>
        </p:txBody>
      </p:sp>
    </p:spTree>
  </p:cSld>
  <p:clrMapOvr>
    <a:masterClrMapping/>
  </p:clrMapOvr>
  <p:transition spd="med">
    <p:dissolv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382000" cy="914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04800" y="990600"/>
            <a:ext cx="8610600" cy="4267200"/>
          </a:xfrm>
        </p:spPr>
        <p:txBody>
          <a:bodyPr/>
          <a:lstStyle/>
          <a:p>
            <a:endParaRPr lang="en-US"/>
          </a:p>
        </p:txBody>
      </p:sp>
    </p:spTree>
  </p:cSld>
  <p:clrMapOvr>
    <a:masterClrMapping/>
  </p:clrMapOvr>
  <p:transition spd="med">
    <p:dissolv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3820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990600"/>
            <a:ext cx="42291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990600"/>
            <a:ext cx="42291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dissolv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3820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990600"/>
            <a:ext cx="86106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04800" y="3200400"/>
            <a:ext cx="86106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dissolv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382000" cy="914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990600"/>
            <a:ext cx="86106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04800" y="3200400"/>
            <a:ext cx="86106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042444-BDA8-4252-A173-6F6020CC560F}" type="datetimeFigureOut">
              <a:rPr lang="en-US" smtClean="0"/>
              <a:t>11/19/2010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4C8743-1C10-43F7-B289-C80390C575DA}" type="slidenum">
              <a:rPr lang="en-US" smtClean="0"/>
              <a:t>‹#›</a:t>
            </a:fld>
            <a:endParaRPr lang="en-US"/>
          </a:p>
        </p:txBody>
      </p:sp>
    </p:spTree>
  </p:cSld>
  <p:clrMapOvr>
    <a:masterClrMapping/>
  </p:clrMapOvr>
  <p:transition spd="med">
    <p:dissolv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042444-BDA8-4252-A173-6F6020CC560F}" type="datetimeFigureOut">
              <a:rPr lang="en-US" smtClean="0"/>
              <a:t>11/19/2010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4C8743-1C10-43F7-B289-C80390C575DA}" type="slidenum">
              <a:rPr lang="en-US" smtClean="0"/>
              <a:t>‹#›</a:t>
            </a:fld>
            <a:endParaRPr lang="en-US"/>
          </a:p>
        </p:txBody>
      </p:sp>
    </p:spTree>
  </p:cSld>
  <p:clrMapOvr>
    <a:masterClrMapping/>
  </p:clrMapOvr>
  <p:transition spd="med">
    <p:dissolv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E042444-BDA8-4252-A173-6F6020CC560F}" type="datetimeFigureOut">
              <a:rPr lang="en-US" smtClean="0"/>
              <a:t>11/19/2010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4C8743-1C10-43F7-B289-C80390C575DA}" type="slidenum">
              <a:rPr lang="en-US" smtClean="0"/>
              <a:t>‹#›</a:t>
            </a:fld>
            <a:endParaRPr lang="en-US"/>
          </a:p>
        </p:txBody>
      </p:sp>
    </p:spTree>
  </p:cSld>
  <p:clrMapOvr>
    <a:masterClrMapping/>
  </p:clrMapOvr>
  <p:transition spd="med">
    <p:dissolv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E042444-BDA8-4252-A173-6F6020CC560F}" type="datetimeFigureOut">
              <a:rPr lang="en-US" smtClean="0"/>
              <a:t>11/19/2010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4C8743-1C10-43F7-B289-C80390C575DA}" type="slidenum">
              <a:rPr lang="en-US" smtClean="0"/>
              <a:t>‹#›</a:t>
            </a:fld>
            <a:endParaRPr lang="en-US"/>
          </a:p>
        </p:txBody>
      </p:sp>
    </p:spTree>
  </p:cSld>
  <p:clrMapOvr>
    <a:masterClrMapping/>
  </p:clrMapOvr>
  <p:transition spd="med">
    <p:dissolv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E042444-BDA8-4252-A173-6F6020CC560F}" type="datetimeFigureOut">
              <a:rPr lang="en-US" smtClean="0"/>
              <a:t>11/19/2010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4C8743-1C10-43F7-B289-C80390C575DA}" type="slidenum">
              <a:rPr lang="en-US" smtClean="0"/>
              <a:t>‹#›</a:t>
            </a:fld>
            <a:endParaRPr lang="en-US"/>
          </a:p>
        </p:txBody>
      </p:sp>
    </p:spTree>
  </p:cSld>
  <p:clrMapOvr>
    <a:masterClrMapping/>
  </p:clrMapOvr>
  <p:transition spd="med">
    <p:dissolv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042444-BDA8-4252-A173-6F6020CC560F}" type="datetimeFigureOut">
              <a:rPr lang="en-US" smtClean="0"/>
              <a:t>11/19/2010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4C8743-1C10-43F7-B289-C80390C575DA}" type="slidenum">
              <a:rPr lang="en-US" smtClean="0"/>
              <a:t>‹#›</a:t>
            </a:fld>
            <a:endParaRPr lang="en-US"/>
          </a:p>
        </p:txBody>
      </p:sp>
    </p:spTree>
  </p:cSld>
  <p:clrMapOvr>
    <a:masterClrMapping/>
  </p:clrMapOvr>
  <p:transition spd="med">
    <p:dissolv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042444-BDA8-4252-A173-6F6020CC560F}" type="datetimeFigureOut">
              <a:rPr lang="en-US" smtClean="0"/>
              <a:t>11/19/2010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4C8743-1C10-43F7-B289-C80390C575DA}" type="slidenum">
              <a:rPr lang="en-US" smtClean="0"/>
              <a:t>‹#›</a:t>
            </a:fld>
            <a:endParaRPr lang="en-US"/>
          </a:p>
        </p:txBody>
      </p:sp>
    </p:spTree>
  </p:cSld>
  <p:clrMapOvr>
    <a:masterClrMapping/>
  </p:clrMapOvr>
  <p:transition spd="med">
    <p:dissolv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042444-BDA8-4252-A173-6F6020CC560F}" type="datetimeFigureOut">
              <a:rPr lang="en-US" smtClean="0"/>
              <a:t>11/19/2010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4C8743-1C10-43F7-B289-C80390C575DA}" type="slidenum">
              <a:rPr lang="en-US" smtClean="0"/>
              <a:t>‹#›</a:t>
            </a:fld>
            <a:endParaRPr lang="en-US"/>
          </a:p>
        </p:txBody>
      </p:sp>
    </p:spTree>
  </p:cSld>
  <p:clrMapOvr>
    <a:masterClrMapping/>
  </p:clrMapOvr>
  <p:transition spd="med">
    <p:dissolv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042444-BDA8-4252-A173-6F6020CC560F}" type="datetimeFigureOut">
              <a:rPr lang="en-US" smtClean="0"/>
              <a:t>11/19/2010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4C8743-1C10-43F7-B289-C80390C575D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Lst>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10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build="p" bldLvl="2" autoUpdateAnimBg="0"/>
    </p:bld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slide" Target="slide16.xml"/><Relationship Id="rId4" Type="http://schemas.openxmlformats.org/officeDocument/2006/relationships/slide" Target="slide21.xml"/></Relationships>
</file>

<file path=ppt/slides/_rels/slide11.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13.xml"/><Relationship Id="rId6" Type="http://schemas.openxmlformats.org/officeDocument/2006/relationships/slide" Target="slide23.xml"/><Relationship Id="rId5" Type="http://schemas.openxmlformats.org/officeDocument/2006/relationships/slide" Target="slide21.xml"/><Relationship Id="rId4" Type="http://schemas.openxmlformats.org/officeDocument/2006/relationships/slide" Target="slide16.xml"/></Relationships>
</file>

<file path=ppt/slides/_rels/slide1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jpeg"/><Relationship Id="rId1" Type="http://schemas.openxmlformats.org/officeDocument/2006/relationships/slideLayout" Target="../slideLayouts/slideLayout14.xml"/><Relationship Id="rId6" Type="http://schemas.openxmlformats.org/officeDocument/2006/relationships/slide" Target="slide23.xml"/><Relationship Id="rId5" Type="http://schemas.openxmlformats.org/officeDocument/2006/relationships/slide" Target="slide21.xml"/><Relationship Id="rId4" Type="http://schemas.openxmlformats.org/officeDocument/2006/relationships/slide" Target="slide16.xml"/></Relationships>
</file>

<file path=ppt/slides/_rels/slide1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slide" Target="slide23.xml"/><Relationship Id="rId5" Type="http://schemas.openxmlformats.org/officeDocument/2006/relationships/slide" Target="slide21.xml"/><Relationship Id="rId4" Type="http://schemas.openxmlformats.org/officeDocument/2006/relationships/slide" Target="slide16.xml"/></Relationships>
</file>

<file path=ppt/slides/_rels/slide14.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14.xml"/><Relationship Id="rId6" Type="http://schemas.openxmlformats.org/officeDocument/2006/relationships/slide" Target="slide23.xml"/><Relationship Id="rId5" Type="http://schemas.openxmlformats.org/officeDocument/2006/relationships/slide" Target="slide21.xml"/><Relationship Id="rId4" Type="http://schemas.openxmlformats.org/officeDocument/2006/relationships/slide" Target="slide16.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slide" Target="slide23.xml"/><Relationship Id="rId2" Type="http://schemas.openxmlformats.org/officeDocument/2006/relationships/hyperlink" Target="http://www.phschool.com/atschool/Magruders/2001/Student_Area/MAG_SC13_ACT_index.html" TargetMode="External"/><Relationship Id="rId1" Type="http://schemas.openxmlformats.org/officeDocument/2006/relationships/slideLayout" Target="../slideLayouts/slideLayout2.xml"/><Relationship Id="rId6" Type="http://schemas.openxmlformats.org/officeDocument/2006/relationships/slide" Target="slide21.xml"/><Relationship Id="rId5" Type="http://schemas.openxmlformats.org/officeDocument/2006/relationships/slide" Target="slide16.xml"/><Relationship Id="rId4" Type="http://schemas.openxmlformats.org/officeDocument/2006/relationships/slide" Target="slide2.xml"/></Relationships>
</file>

<file path=ppt/slides/_rels/slide1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slide" Target="slide23.xml"/><Relationship Id="rId5" Type="http://schemas.openxmlformats.org/officeDocument/2006/relationships/slide" Target="slide21.xml"/><Relationship Id="rId4" Type="http://schemas.openxmlformats.org/officeDocument/2006/relationships/slide" Target="slide10.xml"/></Relationships>
</file>

<file path=ppt/slides/_rels/slide17.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13.xml"/><Relationship Id="rId6" Type="http://schemas.openxmlformats.org/officeDocument/2006/relationships/slide" Target="slide23.xml"/><Relationship Id="rId5" Type="http://schemas.openxmlformats.org/officeDocument/2006/relationships/slide" Target="slide21.xml"/><Relationship Id="rId4" Type="http://schemas.openxmlformats.org/officeDocument/2006/relationships/slide" Target="slide10.xml"/></Relationships>
</file>

<file path=ppt/slides/_rels/slide18.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4.xml"/><Relationship Id="rId6" Type="http://schemas.openxmlformats.org/officeDocument/2006/relationships/slide" Target="slide23.xml"/><Relationship Id="rId5" Type="http://schemas.openxmlformats.org/officeDocument/2006/relationships/slide" Target="slide21.xml"/><Relationship Id="rId4" Type="http://schemas.openxmlformats.org/officeDocument/2006/relationships/slide" Target="slide10.xml"/></Relationships>
</file>

<file path=ppt/slides/_rels/slide1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jpeg"/><Relationship Id="rId1" Type="http://schemas.openxmlformats.org/officeDocument/2006/relationships/slideLayout" Target="../slideLayouts/slideLayout4.xml"/><Relationship Id="rId6" Type="http://schemas.openxmlformats.org/officeDocument/2006/relationships/slide" Target="slide23.xml"/><Relationship Id="rId5" Type="http://schemas.openxmlformats.org/officeDocument/2006/relationships/slide" Target="slide21.xml"/><Relationship Id="rId4" Type="http://schemas.openxmlformats.org/officeDocument/2006/relationships/slide" Target="slide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slide" Target="slide23.xml"/><Relationship Id="rId2" Type="http://schemas.openxmlformats.org/officeDocument/2006/relationships/hyperlink" Target="http://www.phschool.com/atschool/Magruders/2001/Student_Area/MAG_SC13_ACT_index.html" TargetMode="External"/><Relationship Id="rId1" Type="http://schemas.openxmlformats.org/officeDocument/2006/relationships/slideLayout" Target="../slideLayouts/slideLayout2.xml"/><Relationship Id="rId6" Type="http://schemas.openxmlformats.org/officeDocument/2006/relationships/slide" Target="slide21.xml"/><Relationship Id="rId5" Type="http://schemas.openxmlformats.org/officeDocument/2006/relationships/slide" Target="slide10.xml"/><Relationship Id="rId4" Type="http://schemas.openxmlformats.org/officeDocument/2006/relationships/slide" Target="slide2.xml"/></Relationships>
</file>

<file path=ppt/slides/_rels/slide21.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slide" Target="slide2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slide" Target="slide23.xml"/><Relationship Id="rId5" Type="http://schemas.openxmlformats.org/officeDocument/2006/relationships/slide" Target="slide16.xml"/><Relationship Id="rId4" Type="http://schemas.openxmlformats.org/officeDocument/2006/relationships/slide" Target="slide10.xml"/></Relationships>
</file>

<file path=ppt/slides/_rels/slide22.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slide" Target="slide21.xml"/><Relationship Id="rId2" Type="http://schemas.openxmlformats.org/officeDocument/2006/relationships/image" Target="../media/image2.jpeg"/><Relationship Id="rId1" Type="http://schemas.openxmlformats.org/officeDocument/2006/relationships/slideLayout" Target="../slideLayouts/slideLayout4.xml"/><Relationship Id="rId6" Type="http://schemas.openxmlformats.org/officeDocument/2006/relationships/slide" Target="slide23.xml"/><Relationship Id="rId5" Type="http://schemas.openxmlformats.org/officeDocument/2006/relationships/slide" Target="slide16.xml"/><Relationship Id="rId4" Type="http://schemas.openxmlformats.org/officeDocument/2006/relationships/slide" Target="slide10.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slide" Target="slide21.xml"/><Relationship Id="rId2" Type="http://schemas.openxmlformats.org/officeDocument/2006/relationships/slide" Target="slide2.xml"/><Relationship Id="rId1" Type="http://schemas.openxmlformats.org/officeDocument/2006/relationships/slideLayout" Target="../slideLayouts/slideLayout15.xml"/><Relationship Id="rId6" Type="http://schemas.openxmlformats.org/officeDocument/2006/relationships/slide" Target="slide23.xml"/><Relationship Id="rId5" Type="http://schemas.openxmlformats.org/officeDocument/2006/relationships/slide" Target="slide16.xml"/><Relationship Id="rId4" Type="http://schemas.openxmlformats.org/officeDocument/2006/relationships/slide" Target="slide10.xml"/></Relationships>
</file>

<file path=ppt/slides/_rels/slide24.xml.rels><?xml version="1.0" encoding="UTF-8" standalone="yes"?>
<Relationships xmlns="http://schemas.openxmlformats.org/package/2006/relationships"><Relationship Id="rId3" Type="http://schemas.openxmlformats.org/officeDocument/2006/relationships/slide" Target="slide21.xml"/><Relationship Id="rId7" Type="http://schemas.openxmlformats.org/officeDocument/2006/relationships/slide" Target="slide23.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slide" Target="slide16.xml"/><Relationship Id="rId4" Type="http://schemas.openxmlformats.org/officeDocument/2006/relationships/slide" Target="slide10.xml"/></Relationships>
</file>

<file path=ppt/slides/_rels/slide25.xml.rels><?xml version="1.0" encoding="UTF-8" standalone="yes"?>
<Relationships xmlns="http://schemas.openxmlformats.org/package/2006/relationships"><Relationship Id="rId3" Type="http://schemas.openxmlformats.org/officeDocument/2006/relationships/slide" Target="slide21.xml"/><Relationship Id="rId7" Type="http://schemas.openxmlformats.org/officeDocument/2006/relationships/slide" Target="slide23.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slide" Target="slide16.xml"/><Relationship Id="rId4" Type="http://schemas.openxmlformats.org/officeDocument/2006/relationships/slide" Target="slide10.xml"/></Relationships>
</file>

<file path=ppt/slides/_rels/slide26.xml.rels><?xml version="1.0" encoding="UTF-8" standalone="yes"?>
<Relationships xmlns="http://schemas.openxmlformats.org/package/2006/relationships"><Relationship Id="rId3" Type="http://schemas.openxmlformats.org/officeDocument/2006/relationships/slide" Target="slide21.xml"/><Relationship Id="rId7" Type="http://schemas.openxmlformats.org/officeDocument/2006/relationships/slide" Target="slide23.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slide" Target="slide16.xml"/><Relationship Id="rId4" Type="http://schemas.openxmlformats.org/officeDocument/2006/relationships/slide" Target="slide10.xml"/></Relationships>
</file>

<file path=ppt/slides/_rels/slide27.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image" Target="../media/image2.jpeg"/><Relationship Id="rId7" Type="http://schemas.openxmlformats.org/officeDocument/2006/relationships/slide" Target="slide23.xml"/><Relationship Id="rId2" Type="http://schemas.openxmlformats.org/officeDocument/2006/relationships/hyperlink" Target="http://www.phschool.com/atschool/Magruders/2001/Student_Area/MAG_SC13_ACT_index.html" TargetMode="External"/><Relationship Id="rId1" Type="http://schemas.openxmlformats.org/officeDocument/2006/relationships/slideLayout" Target="../slideLayouts/slideLayout2.xml"/><Relationship Id="rId6" Type="http://schemas.openxmlformats.org/officeDocument/2006/relationships/slide" Target="slide16.xml"/><Relationship Id="rId5" Type="http://schemas.openxmlformats.org/officeDocument/2006/relationships/slide" Target="slide10.xml"/><Relationship Id="rId4" Type="http://schemas.openxmlformats.org/officeDocument/2006/relationships/slide" Target="slide2.xml"/></Relationships>
</file>

<file path=ppt/slides/_rels/slide28.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2.jpeg"/><Relationship Id="rId7" Type="http://schemas.openxmlformats.org/officeDocument/2006/relationships/slide" Target="slide2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slide" Target="slide16.xml"/><Relationship Id="rId5" Type="http://schemas.openxmlformats.org/officeDocument/2006/relationships/slide" Target="slide10.xml"/><Relationship Id="rId4" Type="http://schemas.openxmlformats.org/officeDocument/2006/relationships/slide" Target="slide31.xml"/></Relationships>
</file>

<file path=ppt/slides/_rels/slide29.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2.jpeg"/><Relationship Id="rId1" Type="http://schemas.openxmlformats.org/officeDocument/2006/relationships/slideLayout" Target="../slideLayouts/slideLayout4.xml"/><Relationship Id="rId6" Type="http://schemas.openxmlformats.org/officeDocument/2006/relationships/slide" Target="slide16.xml"/><Relationship Id="rId5" Type="http://schemas.openxmlformats.org/officeDocument/2006/relationships/slide" Target="slide2.xml"/><Relationship Id="rId4" Type="http://schemas.openxmlformats.org/officeDocument/2006/relationships/slide" Target="slide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slide" Target="slide10.xml"/><Relationship Id="rId5" Type="http://schemas.openxmlformats.org/officeDocument/2006/relationships/slide" Target="slide21.xml"/><Relationship Id="rId4" Type="http://schemas.openxmlformats.org/officeDocument/2006/relationships/slide" Target="slide16.xml"/></Relationships>
</file>

<file path=ppt/slides/_rels/slide31.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2.jpeg"/><Relationship Id="rId1" Type="http://schemas.openxmlformats.org/officeDocument/2006/relationships/slideLayout" Target="../slideLayouts/slideLayout4.xml"/><Relationship Id="rId6" Type="http://schemas.openxmlformats.org/officeDocument/2006/relationships/slide" Target="slide16.xml"/><Relationship Id="rId5" Type="http://schemas.openxmlformats.org/officeDocument/2006/relationships/slide" Target="slide2.xml"/><Relationship Id="rId4" Type="http://schemas.openxmlformats.org/officeDocument/2006/relationships/slide" Target="slide10.xml"/></Relationships>
</file>

<file path=ppt/slides/_rels/slide32.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2.jpeg"/><Relationship Id="rId1" Type="http://schemas.openxmlformats.org/officeDocument/2006/relationships/slideLayout" Target="../slideLayouts/slideLayout4.xml"/><Relationship Id="rId6" Type="http://schemas.openxmlformats.org/officeDocument/2006/relationships/slide" Target="slide16.xml"/><Relationship Id="rId5" Type="http://schemas.openxmlformats.org/officeDocument/2006/relationships/slide" Target="slide2.xml"/><Relationship Id="rId4" Type="http://schemas.openxmlformats.org/officeDocument/2006/relationships/slide" Target="slide10.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slide" Target="slide2.xml"/><Relationship Id="rId2" Type="http://schemas.openxmlformats.org/officeDocument/2006/relationships/hyperlink" Target="http://www.phschool.com/atschool/Magruders/2001/Student_Area/MAG_SC13_ACT_index.html" TargetMode="External"/><Relationship Id="rId1" Type="http://schemas.openxmlformats.org/officeDocument/2006/relationships/slideLayout" Target="../slideLayouts/slideLayout2.xml"/><Relationship Id="rId6" Type="http://schemas.openxmlformats.org/officeDocument/2006/relationships/slide" Target="slide16.xml"/><Relationship Id="rId5" Type="http://schemas.openxmlformats.org/officeDocument/2006/relationships/slide" Target="slide10.xml"/><Relationship Id="rId4" Type="http://schemas.openxmlformats.org/officeDocument/2006/relationships/slide" Target="slide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oleObject" Target="../embeddings/Microsoft_Office_Word_97_-_2003_Document1.doc"/></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 Target="slide21.xml"/><Relationship Id="rId1" Type="http://schemas.openxmlformats.org/officeDocument/2006/relationships/slideLayout" Target="../slideLayouts/slideLayout4.xml"/><Relationship Id="rId6" Type="http://schemas.openxmlformats.org/officeDocument/2006/relationships/slide" Target="slide16.xml"/><Relationship Id="rId5" Type="http://schemas.openxmlformats.org/officeDocument/2006/relationships/slide" Target="slide10.xml"/><Relationship Id="rId4" Type="http://schemas.openxmlformats.org/officeDocument/2006/relationships/slide" Target="slide23.xml"/></Relationships>
</file>

<file path=ppt/slides/_rels/slide8.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2.jpeg"/><Relationship Id="rId7" Type="http://schemas.openxmlformats.org/officeDocument/2006/relationships/slide" Target="slide16.xml"/><Relationship Id="rId2" Type="http://schemas.openxmlformats.org/officeDocument/2006/relationships/slide" Target="slide28.xml"/><Relationship Id="rId1" Type="http://schemas.openxmlformats.org/officeDocument/2006/relationships/slideLayout" Target="../slideLayouts/slideLayout2.xml"/><Relationship Id="rId6" Type="http://schemas.openxmlformats.org/officeDocument/2006/relationships/slide" Target="slide10.xml"/><Relationship Id="rId5" Type="http://schemas.openxmlformats.org/officeDocument/2006/relationships/slide" Target="slide21.xml"/><Relationship Id="rId4" Type="http://schemas.openxmlformats.org/officeDocument/2006/relationships/slide" Target="slide23.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 Target="slide16.xml"/><Relationship Id="rId1" Type="http://schemas.openxmlformats.org/officeDocument/2006/relationships/slideLayout" Target="../slideLayouts/slideLayout2.xml"/><Relationship Id="rId6" Type="http://schemas.openxmlformats.org/officeDocument/2006/relationships/slide" Target="slide23.xml"/><Relationship Id="rId5" Type="http://schemas.openxmlformats.org/officeDocument/2006/relationships/slide" Target="slide10.xml"/><Relationship Id="rId4" Type="http://schemas.openxmlformats.org/officeDocument/2006/relationships/slide" Target="slide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 name="Rectangle 20"/>
          <p:cNvSpPr>
            <a:spLocks noGrp="1" noChangeArrowheads="1"/>
          </p:cNvSpPr>
          <p:nvPr>
            <p:ph type="ctrTitle"/>
          </p:nvPr>
        </p:nvSpPr>
        <p:spPr/>
        <p:txBody>
          <a:bodyPr/>
          <a:lstStyle/>
          <a:p>
            <a:r>
              <a:rPr lang="en-US" altLang="en-US"/>
              <a:t>Magruder’s</a:t>
            </a:r>
            <a:br>
              <a:rPr lang="en-US" altLang="en-US"/>
            </a:br>
            <a:r>
              <a:rPr lang="en-US" altLang="en-US"/>
              <a:t>American Government</a:t>
            </a:r>
          </a:p>
        </p:txBody>
      </p:sp>
      <p:sp>
        <p:nvSpPr>
          <p:cNvPr id="2069" name="Rectangle 21"/>
          <p:cNvSpPr>
            <a:spLocks noGrp="1" noChangeArrowheads="1"/>
          </p:cNvSpPr>
          <p:nvPr>
            <p:ph type="subTitle" idx="1"/>
          </p:nvPr>
        </p:nvSpPr>
        <p:spPr/>
        <p:txBody>
          <a:bodyPr/>
          <a:lstStyle/>
          <a:p>
            <a:r>
              <a:rPr lang="en-US" altLang="en-US" u="sng">
                <a:solidFill>
                  <a:srgbClr val="000066"/>
                </a:solidFill>
              </a:rPr>
              <a:t>C H A P T E R  13</a:t>
            </a:r>
            <a:br>
              <a:rPr lang="en-US" altLang="en-US" u="sng">
                <a:solidFill>
                  <a:srgbClr val="000066"/>
                </a:solidFill>
              </a:rPr>
            </a:br>
            <a:r>
              <a:rPr lang="en-US" altLang="en-US"/>
              <a:t>The Presidency</a:t>
            </a:r>
          </a:p>
        </p:txBody>
      </p:sp>
    </p:spTree>
  </p:cSld>
  <p:clrMapOvr>
    <a:masterClrMapping/>
  </p:clrMapOvr>
  <p:transition spd="med" advTm="6128">
    <p:randomBar dir="vert"/>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0832" name="Rectangle 16"/>
          <p:cNvSpPr>
            <a:spLocks noGrp="1" noChangeArrowheads="1"/>
          </p:cNvSpPr>
          <p:nvPr>
            <p:ph type="title"/>
          </p:nvPr>
        </p:nvSpPr>
        <p:spPr>
          <a:xfrm>
            <a:off x="0" y="0"/>
            <a:ext cx="9144000" cy="914400"/>
          </a:xfrm>
        </p:spPr>
        <p:txBody>
          <a:bodyPr/>
          <a:lstStyle/>
          <a:p>
            <a:r>
              <a:rPr lang="en-US" altLang="en-US" sz="1200" i="1">
                <a:solidFill>
                  <a:srgbClr val="996600"/>
                </a:solidFill>
                <a:effectLst/>
              </a:rPr>
              <a:t>S E C T I O N  2</a:t>
            </a:r>
            <a:r>
              <a:rPr lang="en-US" altLang="en-US"/>
              <a:t/>
            </a:r>
            <a:br>
              <a:rPr lang="en-US" altLang="en-US"/>
            </a:br>
            <a:r>
              <a:rPr lang="en-US" altLang="en-US" sz="3000"/>
              <a:t>Presidential Succession and the Vice Presidency</a:t>
            </a:r>
            <a:endParaRPr lang="en-US" altLang="en-US"/>
          </a:p>
        </p:txBody>
      </p:sp>
      <p:sp>
        <p:nvSpPr>
          <p:cNvPr id="290833" name="Rectangle 17"/>
          <p:cNvSpPr>
            <a:spLocks noGrp="1" noChangeArrowheads="1"/>
          </p:cNvSpPr>
          <p:nvPr>
            <p:ph idx="1"/>
          </p:nvPr>
        </p:nvSpPr>
        <p:spPr>
          <a:xfrm>
            <a:off x="260350" y="1008063"/>
            <a:ext cx="8610600" cy="4267200"/>
          </a:xfrm>
        </p:spPr>
        <p:txBody>
          <a:bodyPr/>
          <a:lstStyle/>
          <a:p>
            <a:pPr>
              <a:lnSpc>
                <a:spcPct val="110000"/>
              </a:lnSpc>
            </a:pPr>
            <a:r>
              <a:rPr lang="en-US" altLang="en-US" sz="3200"/>
              <a:t>How does the Constitution provide for presidential succession?</a:t>
            </a:r>
          </a:p>
          <a:p>
            <a:pPr>
              <a:lnSpc>
                <a:spcPct val="110000"/>
              </a:lnSpc>
            </a:pPr>
            <a:r>
              <a:rPr lang="en-US" altLang="en-US" sz="3200"/>
              <a:t>What are the constitutional provisions for presidential disability?</a:t>
            </a:r>
          </a:p>
          <a:p>
            <a:pPr>
              <a:lnSpc>
                <a:spcPct val="110000"/>
              </a:lnSpc>
            </a:pPr>
            <a:r>
              <a:rPr lang="en-US" altLang="en-US" sz="3200"/>
              <a:t>What is the role of the Vice President?</a:t>
            </a:r>
          </a:p>
        </p:txBody>
      </p:sp>
      <p:sp>
        <p:nvSpPr>
          <p:cNvPr id="290841" name="Rectangle 25"/>
          <p:cNvSpPr>
            <a:spLocks noChangeArrowheads="1"/>
          </p:cNvSpPr>
          <p:nvPr/>
        </p:nvSpPr>
        <p:spPr bwMode="auto">
          <a:xfrm>
            <a:off x="5715000" y="6400800"/>
            <a:ext cx="1905000" cy="304800"/>
          </a:xfrm>
          <a:prstGeom prst="rect">
            <a:avLst/>
          </a:prstGeom>
          <a:noFill/>
          <a:ln w="9525">
            <a:noFill/>
            <a:miter lim="800000"/>
            <a:headEnd/>
            <a:tailEnd/>
          </a:ln>
          <a:effectLst/>
        </p:spPr>
        <p:txBody>
          <a:bodyPr wrap="none"/>
          <a:lstStyle/>
          <a:p>
            <a:pPr algn="r">
              <a:buFontTx/>
              <a:buNone/>
            </a:pPr>
            <a:r>
              <a:rPr kumimoji="0" lang="en-US" altLang="en-US" sz="1400" b="1" i="1">
                <a:solidFill>
                  <a:srgbClr val="FFFFFF"/>
                </a:solidFill>
                <a:effectLst>
                  <a:outerShdw blurRad="38100" dist="38100" dir="2700000" algn="tl">
                    <a:srgbClr val="000000"/>
                  </a:outerShdw>
                </a:effectLst>
              </a:rPr>
              <a:t>Chapter 13, Section 2</a:t>
            </a:r>
            <a:endParaRPr kumimoji="0" lang="en-US" altLang="en-US" sz="1400">
              <a:solidFill>
                <a:srgbClr val="FFFFFF"/>
              </a:solidFill>
              <a:effectLst>
                <a:outerShdw blurRad="38100" dist="38100" dir="2700000" algn="tl">
                  <a:srgbClr val="000000"/>
                </a:outerShdw>
              </a:effectLst>
            </a:endParaRPr>
          </a:p>
        </p:txBody>
      </p:sp>
      <p:sp>
        <p:nvSpPr>
          <p:cNvPr id="290847" name="AutoShape 31" descr="Stationery">
            <a:hlinkClick r:id="" action="ppaction://hlinkshowjump?jump=previousslide" highlightClick="1"/>
          </p:cNvPr>
          <p:cNvSpPr>
            <a:spLocks noChangeArrowheads="1"/>
          </p:cNvSpPr>
          <p:nvPr/>
        </p:nvSpPr>
        <p:spPr bwMode="auto">
          <a:xfrm>
            <a:off x="38100" y="6299200"/>
            <a:ext cx="520700" cy="520700"/>
          </a:xfrm>
          <a:prstGeom prst="actionButtonBackPrevious">
            <a:avLst/>
          </a:prstGeom>
          <a:blipFill dpi="0" rotWithShape="0">
            <a:blip r:embed="rId3" cstate="print"/>
            <a:srcRect/>
            <a:tile tx="0" ty="0" sx="100000" sy="100000" flip="none" algn="tl"/>
          </a:blipFill>
          <a:ln w="9525">
            <a:noFill/>
            <a:miter lim="800000"/>
            <a:headEnd/>
            <a:tailEnd/>
          </a:ln>
          <a:effectLst/>
        </p:spPr>
        <p:txBody>
          <a:bodyPr wrap="none" anchor="ctr"/>
          <a:lstStyle/>
          <a:p>
            <a:endParaRPr lang="en-US"/>
          </a:p>
        </p:txBody>
      </p:sp>
      <p:sp>
        <p:nvSpPr>
          <p:cNvPr id="290848" name="AutoShape 32" descr="Stationery">
            <a:hlinkClick r:id="" action="ppaction://hlinkshowjump?jump=nextslide" highlightClick="1"/>
          </p:cNvPr>
          <p:cNvSpPr>
            <a:spLocks noChangeArrowheads="1"/>
          </p:cNvSpPr>
          <p:nvPr/>
        </p:nvSpPr>
        <p:spPr bwMode="auto">
          <a:xfrm>
            <a:off x="609600" y="6299200"/>
            <a:ext cx="520700" cy="520700"/>
          </a:xfrm>
          <a:prstGeom prst="actionButtonForwardNext">
            <a:avLst/>
          </a:prstGeom>
          <a:blipFill dpi="0" rotWithShape="0">
            <a:blip r:embed="rId3" cstate="print"/>
            <a:srcRect/>
            <a:tile tx="0" ty="0" sx="100000" sy="100000" flip="none" algn="tl"/>
          </a:blipFill>
          <a:ln w="9525">
            <a:noFill/>
            <a:miter lim="800000"/>
            <a:headEnd/>
            <a:tailEnd/>
          </a:ln>
          <a:effectLst/>
        </p:spPr>
        <p:txBody>
          <a:bodyPr wrap="none" anchor="ctr"/>
          <a:lstStyle/>
          <a:p>
            <a:endParaRPr lang="en-US"/>
          </a:p>
        </p:txBody>
      </p:sp>
      <p:sp>
        <p:nvSpPr>
          <p:cNvPr id="290857" name="AutoShape 41" descr="Stationery">
            <a:hlinkClick r:id="rId4" action="ppaction://hlinksldjump"/>
          </p:cNvPr>
          <p:cNvSpPr>
            <a:spLocks noChangeArrowheads="1"/>
          </p:cNvSpPr>
          <p:nvPr/>
        </p:nvSpPr>
        <p:spPr bwMode="auto">
          <a:xfrm>
            <a:off x="3568700" y="6292850"/>
            <a:ext cx="533400" cy="533400"/>
          </a:xfrm>
          <a:prstGeom prst="bevel">
            <a:avLst>
              <a:gd name="adj" fmla="val 12500"/>
            </a:avLst>
          </a:prstGeom>
          <a:blipFill dpi="0" rotWithShape="0">
            <a:blip r:embed="rId3" cstate="print"/>
            <a:srcRect/>
            <a:tile tx="0" ty="0" sx="100000" sy="100000" flip="none" algn="tl"/>
          </a:blipFill>
          <a:ln w="9525">
            <a:noFill/>
            <a:miter lim="800000"/>
            <a:headEnd/>
            <a:tailEnd/>
          </a:ln>
          <a:effectLst/>
        </p:spPr>
        <p:txBody>
          <a:bodyPr wrap="none" anchor="ctr"/>
          <a:lstStyle/>
          <a:p>
            <a:endParaRPr lang="en-US"/>
          </a:p>
        </p:txBody>
      </p:sp>
      <p:sp>
        <p:nvSpPr>
          <p:cNvPr id="290858" name="Text Box 42">
            <a:hlinkClick r:id="rId5" action="ppaction://hlinksldjump"/>
          </p:cNvPr>
          <p:cNvSpPr txBox="1">
            <a:spLocks noChangeArrowheads="1"/>
          </p:cNvSpPr>
          <p:nvPr/>
        </p:nvSpPr>
        <p:spPr bwMode="auto">
          <a:xfrm>
            <a:off x="3676650" y="6286500"/>
            <a:ext cx="304800" cy="549275"/>
          </a:xfrm>
          <a:prstGeom prst="rect">
            <a:avLst/>
          </a:prstGeom>
          <a:noFill/>
          <a:ln w="9525">
            <a:noFill/>
            <a:miter lim="800000"/>
            <a:headEnd/>
            <a:tailEnd/>
          </a:ln>
          <a:effectLst/>
        </p:spPr>
        <p:txBody>
          <a:bodyPr>
            <a:spAutoFit/>
          </a:bodyPr>
          <a:lstStyle/>
          <a:p>
            <a:pPr>
              <a:spcBef>
                <a:spcPct val="50000"/>
              </a:spcBef>
              <a:buFontTx/>
              <a:buNone/>
            </a:pPr>
            <a:r>
              <a:rPr kumimoji="0" lang="en-US" altLang="en-US" b="1">
                <a:effectLst>
                  <a:outerShdw blurRad="38100" dist="38100" dir="2700000" algn="tl">
                    <a:srgbClr val="FFFFFF"/>
                  </a:outerShdw>
                </a:effectLst>
              </a:rPr>
              <a:t>3</a:t>
            </a:r>
            <a:endParaRPr kumimoji="0" lang="en-US" altLang="en-US">
              <a:solidFill>
                <a:srgbClr val="3A066A"/>
              </a:solidFill>
              <a:effectLst>
                <a:outerShdw blurRad="38100" dist="38100" dir="2700000" algn="tl">
                  <a:srgbClr val="000000"/>
                </a:outerShdw>
              </a:effectLst>
            </a:endParaRPr>
          </a:p>
        </p:txBody>
      </p:sp>
      <p:sp>
        <p:nvSpPr>
          <p:cNvPr id="290859" name="AutoShape 43" descr="Stationery">
            <a:hlinkClick r:id="rId5" action="ppaction://hlinksldjump"/>
          </p:cNvPr>
          <p:cNvSpPr>
            <a:spLocks noChangeArrowheads="1"/>
          </p:cNvSpPr>
          <p:nvPr/>
        </p:nvSpPr>
        <p:spPr bwMode="auto">
          <a:xfrm>
            <a:off x="4159250" y="6292850"/>
            <a:ext cx="533400" cy="533400"/>
          </a:xfrm>
          <a:prstGeom prst="bevel">
            <a:avLst>
              <a:gd name="adj" fmla="val 12500"/>
            </a:avLst>
          </a:prstGeom>
          <a:blipFill dpi="0" rotWithShape="0">
            <a:blip r:embed="rId3" cstate="print"/>
            <a:srcRect/>
            <a:tile tx="0" ty="0" sx="100000" sy="100000" flip="none" algn="tl"/>
          </a:blipFill>
          <a:ln w="9525">
            <a:noFill/>
            <a:miter lim="800000"/>
            <a:headEnd/>
            <a:tailEnd/>
          </a:ln>
          <a:effectLst/>
        </p:spPr>
        <p:txBody>
          <a:bodyPr wrap="none" anchor="ctr"/>
          <a:lstStyle/>
          <a:p>
            <a:endParaRPr lang="en-US"/>
          </a:p>
        </p:txBody>
      </p:sp>
      <p:sp>
        <p:nvSpPr>
          <p:cNvPr id="290860" name="Text Box 44">
            <a:hlinkClick r:id="rId4" action="ppaction://hlinksldjump"/>
          </p:cNvPr>
          <p:cNvSpPr txBox="1">
            <a:spLocks noChangeArrowheads="1"/>
          </p:cNvSpPr>
          <p:nvPr/>
        </p:nvSpPr>
        <p:spPr bwMode="auto">
          <a:xfrm>
            <a:off x="4260850" y="6286500"/>
            <a:ext cx="304800" cy="549275"/>
          </a:xfrm>
          <a:prstGeom prst="rect">
            <a:avLst/>
          </a:prstGeom>
          <a:noFill/>
          <a:ln w="9525">
            <a:noFill/>
            <a:miter lim="800000"/>
            <a:headEnd/>
            <a:tailEnd/>
          </a:ln>
          <a:effectLst/>
        </p:spPr>
        <p:txBody>
          <a:bodyPr>
            <a:spAutoFit/>
          </a:bodyPr>
          <a:lstStyle/>
          <a:p>
            <a:pPr>
              <a:spcBef>
                <a:spcPct val="50000"/>
              </a:spcBef>
              <a:buFontTx/>
              <a:buNone/>
            </a:pPr>
            <a:r>
              <a:rPr kumimoji="0" lang="en-US" altLang="en-US" b="1">
                <a:effectLst>
                  <a:outerShdw blurRad="38100" dist="38100" dir="2700000" algn="tl">
                    <a:srgbClr val="FFFFFF"/>
                  </a:outerShdw>
                </a:effectLst>
              </a:rPr>
              <a:t>4</a:t>
            </a:r>
          </a:p>
        </p:txBody>
      </p:sp>
      <p:sp>
        <p:nvSpPr>
          <p:cNvPr id="290861" name="AutoShape 45" descr="Stationery">
            <a:hlinkClick r:id="rId4" action="ppaction://hlinksldjump"/>
          </p:cNvPr>
          <p:cNvSpPr>
            <a:spLocks noChangeArrowheads="1"/>
          </p:cNvSpPr>
          <p:nvPr/>
        </p:nvSpPr>
        <p:spPr bwMode="auto">
          <a:xfrm>
            <a:off x="2400300" y="6292850"/>
            <a:ext cx="533400" cy="533400"/>
          </a:xfrm>
          <a:prstGeom prst="bevel">
            <a:avLst>
              <a:gd name="adj" fmla="val 12500"/>
            </a:avLst>
          </a:prstGeom>
          <a:blipFill dpi="0" rotWithShape="0">
            <a:blip r:embed="rId3" cstate="print"/>
            <a:srcRect/>
            <a:tile tx="0" ty="0" sx="100000" sy="100000" flip="none" algn="tl"/>
          </a:blipFill>
          <a:ln w="9525">
            <a:noFill/>
            <a:miter lim="800000"/>
            <a:headEnd/>
            <a:tailEnd/>
          </a:ln>
          <a:effectLst/>
        </p:spPr>
        <p:txBody>
          <a:bodyPr wrap="none" anchor="ctr"/>
          <a:lstStyle/>
          <a:p>
            <a:endParaRPr lang="en-US"/>
          </a:p>
        </p:txBody>
      </p:sp>
      <p:sp>
        <p:nvSpPr>
          <p:cNvPr id="290862" name="Text Box 46">
            <a:hlinkClick r:id="rId6" action="ppaction://hlinksldjump"/>
          </p:cNvPr>
          <p:cNvSpPr txBox="1">
            <a:spLocks noChangeArrowheads="1"/>
          </p:cNvSpPr>
          <p:nvPr/>
        </p:nvSpPr>
        <p:spPr bwMode="auto">
          <a:xfrm>
            <a:off x="2508250" y="6286500"/>
            <a:ext cx="304800" cy="549275"/>
          </a:xfrm>
          <a:prstGeom prst="rect">
            <a:avLst/>
          </a:prstGeom>
          <a:noFill/>
          <a:ln w="9525">
            <a:noFill/>
            <a:miter lim="800000"/>
            <a:headEnd/>
            <a:tailEnd/>
          </a:ln>
          <a:effectLst/>
        </p:spPr>
        <p:txBody>
          <a:bodyPr>
            <a:spAutoFit/>
          </a:bodyPr>
          <a:lstStyle/>
          <a:p>
            <a:pPr>
              <a:spcBef>
                <a:spcPct val="50000"/>
              </a:spcBef>
              <a:buFontTx/>
              <a:buNone/>
            </a:pPr>
            <a:r>
              <a:rPr kumimoji="0" lang="en-US" altLang="en-US" b="1">
                <a:effectLst>
                  <a:outerShdw blurRad="38100" dist="38100" dir="2700000" algn="tl">
                    <a:srgbClr val="FFFFFF"/>
                  </a:outerShdw>
                </a:effectLst>
              </a:rPr>
              <a:t>1</a:t>
            </a:r>
          </a:p>
        </p:txBody>
      </p:sp>
      <p:sp>
        <p:nvSpPr>
          <p:cNvPr id="290863" name="AutoShape 47" descr="Stationery">
            <a:hlinkClick r:id="rId4" action="ppaction://hlinksldjump"/>
          </p:cNvPr>
          <p:cNvSpPr>
            <a:spLocks noChangeArrowheads="1"/>
          </p:cNvSpPr>
          <p:nvPr/>
        </p:nvSpPr>
        <p:spPr bwMode="auto">
          <a:xfrm>
            <a:off x="4741863" y="6297613"/>
            <a:ext cx="533400" cy="533400"/>
          </a:xfrm>
          <a:prstGeom prst="bevel">
            <a:avLst>
              <a:gd name="adj" fmla="val 12500"/>
            </a:avLst>
          </a:prstGeom>
          <a:blipFill dpi="0" rotWithShape="0">
            <a:blip r:embed="rId3" cstate="print"/>
            <a:srcRect/>
            <a:tile tx="0" ty="0" sx="100000" sy="100000" flip="none" algn="tl"/>
          </a:blipFill>
          <a:ln w="9525">
            <a:noFill/>
            <a:miter lim="800000"/>
            <a:headEnd/>
            <a:tailEnd/>
          </a:ln>
          <a:effectLst/>
        </p:spPr>
        <p:txBody>
          <a:bodyPr wrap="none" anchor="ctr"/>
          <a:lstStyle/>
          <a:p>
            <a:endParaRPr lang="en-US"/>
          </a:p>
        </p:txBody>
      </p:sp>
      <p:sp>
        <p:nvSpPr>
          <p:cNvPr id="290864" name="Text Box 48">
            <a:hlinkClick r:id="rId4" action="ppaction://hlinksldjump"/>
          </p:cNvPr>
          <p:cNvSpPr txBox="1">
            <a:spLocks noChangeArrowheads="1"/>
          </p:cNvSpPr>
          <p:nvPr/>
        </p:nvSpPr>
        <p:spPr bwMode="auto">
          <a:xfrm>
            <a:off x="4843463" y="6300788"/>
            <a:ext cx="304800" cy="549275"/>
          </a:xfrm>
          <a:prstGeom prst="rect">
            <a:avLst/>
          </a:prstGeom>
          <a:noFill/>
          <a:ln w="9525">
            <a:noFill/>
            <a:miter lim="800000"/>
            <a:headEnd/>
            <a:tailEnd/>
          </a:ln>
          <a:effectLst/>
        </p:spPr>
        <p:txBody>
          <a:bodyPr>
            <a:spAutoFit/>
          </a:bodyPr>
          <a:lstStyle/>
          <a:p>
            <a:pPr>
              <a:spcBef>
                <a:spcPct val="50000"/>
              </a:spcBef>
              <a:buFontTx/>
              <a:buNone/>
            </a:pPr>
            <a:r>
              <a:rPr kumimoji="0" lang="en-US" altLang="en-US" b="1">
                <a:effectLst>
                  <a:outerShdw blurRad="38100" dist="38100" dir="2700000" algn="tl">
                    <a:srgbClr val="FFFFFF"/>
                  </a:outerShdw>
                </a:effectLst>
              </a:rPr>
              <a:t>5</a:t>
            </a: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90833">
                                            <p:txEl>
                                              <p:pRg st="0" end="0"/>
                                            </p:txEl>
                                          </p:spTgt>
                                        </p:tgtEl>
                                        <p:attrNameLst>
                                          <p:attrName>style.visibility</p:attrName>
                                        </p:attrNameLst>
                                      </p:cBhvr>
                                      <p:to>
                                        <p:strVal val="visible"/>
                                      </p:to>
                                    </p:set>
                                    <p:animEffect transition="in" filter="randombar(horizontal)">
                                      <p:cBhvr>
                                        <p:cTn id="7" dur="500"/>
                                        <p:tgtEl>
                                          <p:spTgt spid="29083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90833">
                                            <p:txEl>
                                              <p:pRg st="1" end="1"/>
                                            </p:txEl>
                                          </p:spTgt>
                                        </p:tgtEl>
                                        <p:attrNameLst>
                                          <p:attrName>style.visibility</p:attrName>
                                        </p:attrNameLst>
                                      </p:cBhvr>
                                      <p:to>
                                        <p:strVal val="visible"/>
                                      </p:to>
                                    </p:set>
                                    <p:animEffect transition="in" filter="randombar(horizontal)">
                                      <p:cBhvr>
                                        <p:cTn id="12" dur="500"/>
                                        <p:tgtEl>
                                          <p:spTgt spid="29083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90833">
                                            <p:txEl>
                                              <p:pRg st="2" end="2"/>
                                            </p:txEl>
                                          </p:spTgt>
                                        </p:tgtEl>
                                        <p:attrNameLst>
                                          <p:attrName>style.visibility</p:attrName>
                                        </p:attrNameLst>
                                      </p:cBhvr>
                                      <p:to>
                                        <p:strVal val="visible"/>
                                      </p:to>
                                    </p:set>
                                    <p:animEffect transition="in" filter="randombar(horizontal)">
                                      <p:cBhvr>
                                        <p:cTn id="17" dur="500"/>
                                        <p:tgtEl>
                                          <p:spTgt spid="29083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833" grpId="0" build="p" bldLvl="2"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2200" name="Rectangle 8"/>
          <p:cNvSpPr>
            <a:spLocks noChangeArrowheads="1"/>
          </p:cNvSpPr>
          <p:nvPr/>
        </p:nvSpPr>
        <p:spPr bwMode="auto">
          <a:xfrm>
            <a:off x="5715000" y="6400800"/>
            <a:ext cx="1905000" cy="304800"/>
          </a:xfrm>
          <a:prstGeom prst="rect">
            <a:avLst/>
          </a:prstGeom>
          <a:noFill/>
          <a:ln w="9525">
            <a:noFill/>
            <a:miter lim="800000"/>
            <a:headEnd/>
            <a:tailEnd/>
          </a:ln>
          <a:effectLst/>
        </p:spPr>
        <p:txBody>
          <a:bodyPr wrap="none"/>
          <a:lstStyle/>
          <a:p>
            <a:pPr algn="r">
              <a:buFontTx/>
              <a:buNone/>
            </a:pPr>
            <a:r>
              <a:rPr kumimoji="0" lang="en-US" altLang="en-US" sz="1400" b="1" i="1">
                <a:solidFill>
                  <a:srgbClr val="FFFFFF"/>
                </a:solidFill>
                <a:effectLst>
                  <a:outerShdw blurRad="38100" dist="38100" dir="2700000" algn="tl">
                    <a:srgbClr val="000000"/>
                  </a:outerShdw>
                </a:effectLst>
              </a:rPr>
              <a:t>Chapter 13, Section 2</a:t>
            </a:r>
            <a:endParaRPr kumimoji="0" lang="en-US" altLang="en-US" sz="1400">
              <a:solidFill>
                <a:srgbClr val="FFFFFF"/>
              </a:solidFill>
              <a:effectLst>
                <a:outerShdw blurRad="38100" dist="38100" dir="2700000" algn="tl">
                  <a:srgbClr val="000000"/>
                </a:outerShdw>
              </a:effectLst>
            </a:endParaRPr>
          </a:p>
        </p:txBody>
      </p:sp>
      <p:sp>
        <p:nvSpPr>
          <p:cNvPr id="392205" name="AutoShape 13" descr="Stationery">
            <a:hlinkClick r:id="" action="ppaction://hlinkshowjump?jump=previousslide" highlightClick="1"/>
          </p:cNvPr>
          <p:cNvSpPr>
            <a:spLocks noChangeArrowheads="1"/>
          </p:cNvSpPr>
          <p:nvPr/>
        </p:nvSpPr>
        <p:spPr bwMode="auto">
          <a:xfrm>
            <a:off x="38100" y="6299200"/>
            <a:ext cx="520700" cy="520700"/>
          </a:xfrm>
          <a:prstGeom prst="actionButtonBackPrevious">
            <a:avLst/>
          </a:prstGeom>
          <a:blipFill dpi="0" rotWithShape="0">
            <a:blip r:embed="rId2" cstate="print"/>
            <a:srcRect/>
            <a:tile tx="0" ty="0" sx="100000" sy="100000" flip="none" algn="tl"/>
          </a:blipFill>
          <a:ln w="9525">
            <a:noFill/>
            <a:miter lim="800000"/>
            <a:headEnd/>
            <a:tailEnd/>
          </a:ln>
          <a:effectLst/>
        </p:spPr>
        <p:txBody>
          <a:bodyPr wrap="none" anchor="ctr"/>
          <a:lstStyle/>
          <a:p>
            <a:endParaRPr lang="en-US"/>
          </a:p>
        </p:txBody>
      </p:sp>
      <p:sp>
        <p:nvSpPr>
          <p:cNvPr id="392206" name="AutoShape 14" descr="Stationery">
            <a:hlinkClick r:id="" action="ppaction://hlinkshowjump?jump=nextslide" highlightClick="1"/>
          </p:cNvPr>
          <p:cNvSpPr>
            <a:spLocks noChangeArrowheads="1"/>
          </p:cNvSpPr>
          <p:nvPr/>
        </p:nvSpPr>
        <p:spPr bwMode="auto">
          <a:xfrm>
            <a:off x="609600" y="6299200"/>
            <a:ext cx="520700" cy="520700"/>
          </a:xfrm>
          <a:prstGeom prst="actionButtonForwardNext">
            <a:avLst/>
          </a:prstGeom>
          <a:blipFill dpi="0" rotWithShape="0">
            <a:blip r:embed="rId2" cstate="print"/>
            <a:srcRect/>
            <a:tile tx="0" ty="0" sx="100000" sy="100000" flip="none" algn="tl"/>
          </a:blipFill>
          <a:ln w="9525">
            <a:noFill/>
            <a:miter lim="800000"/>
            <a:headEnd/>
            <a:tailEnd/>
          </a:ln>
          <a:effectLst/>
        </p:spPr>
        <p:txBody>
          <a:bodyPr wrap="none" anchor="ctr"/>
          <a:lstStyle/>
          <a:p>
            <a:endParaRPr lang="en-US"/>
          </a:p>
        </p:txBody>
      </p:sp>
      <p:sp>
        <p:nvSpPr>
          <p:cNvPr id="392207" name="AutoShape 15" descr="Stationery">
            <a:hlinkClick r:id="rId3" action="ppaction://hlinksldjump"/>
          </p:cNvPr>
          <p:cNvSpPr>
            <a:spLocks noChangeArrowheads="1"/>
          </p:cNvSpPr>
          <p:nvPr/>
        </p:nvSpPr>
        <p:spPr bwMode="auto">
          <a:xfrm>
            <a:off x="3568700" y="6292850"/>
            <a:ext cx="533400" cy="533400"/>
          </a:xfrm>
          <a:prstGeom prst="bevel">
            <a:avLst>
              <a:gd name="adj" fmla="val 12500"/>
            </a:avLst>
          </a:prstGeom>
          <a:blipFill dpi="0" rotWithShape="0">
            <a:blip r:embed="rId2" cstate="print"/>
            <a:srcRect/>
            <a:tile tx="0" ty="0" sx="100000" sy="100000" flip="none" algn="tl"/>
          </a:blipFill>
          <a:ln w="9525">
            <a:noFill/>
            <a:miter lim="800000"/>
            <a:headEnd/>
            <a:tailEnd/>
          </a:ln>
          <a:effectLst/>
        </p:spPr>
        <p:txBody>
          <a:bodyPr wrap="none" anchor="ctr"/>
          <a:lstStyle/>
          <a:p>
            <a:endParaRPr lang="en-US"/>
          </a:p>
        </p:txBody>
      </p:sp>
      <p:sp>
        <p:nvSpPr>
          <p:cNvPr id="392208" name="Text Box 16">
            <a:hlinkClick r:id="rId4" action="ppaction://hlinksldjump"/>
          </p:cNvPr>
          <p:cNvSpPr txBox="1">
            <a:spLocks noChangeArrowheads="1"/>
          </p:cNvSpPr>
          <p:nvPr/>
        </p:nvSpPr>
        <p:spPr bwMode="auto">
          <a:xfrm>
            <a:off x="3676650" y="6286500"/>
            <a:ext cx="304800" cy="549275"/>
          </a:xfrm>
          <a:prstGeom prst="rect">
            <a:avLst/>
          </a:prstGeom>
          <a:noFill/>
          <a:ln w="9525">
            <a:noFill/>
            <a:miter lim="800000"/>
            <a:headEnd/>
            <a:tailEnd/>
          </a:ln>
          <a:effectLst/>
        </p:spPr>
        <p:txBody>
          <a:bodyPr>
            <a:spAutoFit/>
          </a:bodyPr>
          <a:lstStyle/>
          <a:p>
            <a:pPr>
              <a:spcBef>
                <a:spcPct val="50000"/>
              </a:spcBef>
              <a:buFontTx/>
              <a:buNone/>
            </a:pPr>
            <a:r>
              <a:rPr kumimoji="0" lang="en-US" altLang="en-US" b="1">
                <a:effectLst>
                  <a:outerShdw blurRad="38100" dist="38100" dir="2700000" algn="tl">
                    <a:srgbClr val="FFFFFF"/>
                  </a:outerShdw>
                </a:effectLst>
              </a:rPr>
              <a:t>3</a:t>
            </a:r>
            <a:endParaRPr kumimoji="0" lang="en-US" altLang="en-US">
              <a:solidFill>
                <a:srgbClr val="3A066A"/>
              </a:solidFill>
              <a:effectLst>
                <a:outerShdw blurRad="38100" dist="38100" dir="2700000" algn="tl">
                  <a:srgbClr val="000000"/>
                </a:outerShdw>
              </a:effectLst>
            </a:endParaRPr>
          </a:p>
        </p:txBody>
      </p:sp>
      <p:sp>
        <p:nvSpPr>
          <p:cNvPr id="392209" name="AutoShape 17" descr="Stationery">
            <a:hlinkClick r:id="rId4" action="ppaction://hlinksldjump"/>
          </p:cNvPr>
          <p:cNvSpPr>
            <a:spLocks noChangeArrowheads="1"/>
          </p:cNvSpPr>
          <p:nvPr/>
        </p:nvSpPr>
        <p:spPr bwMode="auto">
          <a:xfrm>
            <a:off x="4159250" y="6292850"/>
            <a:ext cx="533400" cy="533400"/>
          </a:xfrm>
          <a:prstGeom prst="bevel">
            <a:avLst>
              <a:gd name="adj" fmla="val 12500"/>
            </a:avLst>
          </a:prstGeom>
          <a:blipFill dpi="0" rotWithShape="0">
            <a:blip r:embed="rId2" cstate="print"/>
            <a:srcRect/>
            <a:tile tx="0" ty="0" sx="100000" sy="100000" flip="none" algn="tl"/>
          </a:blipFill>
          <a:ln w="9525">
            <a:noFill/>
            <a:miter lim="800000"/>
            <a:headEnd/>
            <a:tailEnd/>
          </a:ln>
          <a:effectLst/>
        </p:spPr>
        <p:txBody>
          <a:bodyPr wrap="none" anchor="ctr"/>
          <a:lstStyle/>
          <a:p>
            <a:endParaRPr lang="en-US"/>
          </a:p>
        </p:txBody>
      </p:sp>
      <p:sp>
        <p:nvSpPr>
          <p:cNvPr id="392210" name="Text Box 18">
            <a:hlinkClick r:id="rId5" action="ppaction://hlinksldjump"/>
          </p:cNvPr>
          <p:cNvSpPr txBox="1">
            <a:spLocks noChangeArrowheads="1"/>
          </p:cNvSpPr>
          <p:nvPr/>
        </p:nvSpPr>
        <p:spPr bwMode="auto">
          <a:xfrm>
            <a:off x="4260850" y="6286500"/>
            <a:ext cx="304800" cy="549275"/>
          </a:xfrm>
          <a:prstGeom prst="rect">
            <a:avLst/>
          </a:prstGeom>
          <a:noFill/>
          <a:ln w="9525">
            <a:noFill/>
            <a:miter lim="800000"/>
            <a:headEnd/>
            <a:tailEnd/>
          </a:ln>
          <a:effectLst/>
        </p:spPr>
        <p:txBody>
          <a:bodyPr>
            <a:spAutoFit/>
          </a:bodyPr>
          <a:lstStyle/>
          <a:p>
            <a:pPr>
              <a:spcBef>
                <a:spcPct val="50000"/>
              </a:spcBef>
              <a:buFontTx/>
              <a:buNone/>
            </a:pPr>
            <a:r>
              <a:rPr kumimoji="0" lang="en-US" altLang="en-US" b="1">
                <a:effectLst>
                  <a:outerShdw blurRad="38100" dist="38100" dir="2700000" algn="tl">
                    <a:srgbClr val="FFFFFF"/>
                  </a:outerShdw>
                </a:effectLst>
              </a:rPr>
              <a:t>4</a:t>
            </a:r>
          </a:p>
        </p:txBody>
      </p:sp>
      <p:sp>
        <p:nvSpPr>
          <p:cNvPr id="392211" name="AutoShape 19" descr="Stationery">
            <a:hlinkClick r:id="rId5" action="ppaction://hlinksldjump"/>
          </p:cNvPr>
          <p:cNvSpPr>
            <a:spLocks noChangeArrowheads="1"/>
          </p:cNvSpPr>
          <p:nvPr/>
        </p:nvSpPr>
        <p:spPr bwMode="auto">
          <a:xfrm>
            <a:off x="2400300" y="6292850"/>
            <a:ext cx="533400" cy="533400"/>
          </a:xfrm>
          <a:prstGeom prst="bevel">
            <a:avLst>
              <a:gd name="adj" fmla="val 12500"/>
            </a:avLst>
          </a:prstGeom>
          <a:blipFill dpi="0" rotWithShape="0">
            <a:blip r:embed="rId2" cstate="print"/>
            <a:srcRect/>
            <a:tile tx="0" ty="0" sx="100000" sy="100000" flip="none" algn="tl"/>
          </a:blipFill>
          <a:ln w="9525">
            <a:noFill/>
            <a:miter lim="800000"/>
            <a:headEnd/>
            <a:tailEnd/>
          </a:ln>
          <a:effectLst/>
        </p:spPr>
        <p:txBody>
          <a:bodyPr wrap="none" anchor="ctr"/>
          <a:lstStyle/>
          <a:p>
            <a:endParaRPr lang="en-US"/>
          </a:p>
        </p:txBody>
      </p:sp>
      <p:sp>
        <p:nvSpPr>
          <p:cNvPr id="392212" name="Text Box 20">
            <a:hlinkClick r:id="rId3" action="ppaction://hlinksldjump"/>
          </p:cNvPr>
          <p:cNvSpPr txBox="1">
            <a:spLocks noChangeArrowheads="1"/>
          </p:cNvSpPr>
          <p:nvPr/>
        </p:nvSpPr>
        <p:spPr bwMode="auto">
          <a:xfrm>
            <a:off x="2508250" y="6286500"/>
            <a:ext cx="304800" cy="549275"/>
          </a:xfrm>
          <a:prstGeom prst="rect">
            <a:avLst/>
          </a:prstGeom>
          <a:noFill/>
          <a:ln w="9525">
            <a:noFill/>
            <a:miter lim="800000"/>
            <a:headEnd/>
            <a:tailEnd/>
          </a:ln>
          <a:effectLst/>
        </p:spPr>
        <p:txBody>
          <a:bodyPr>
            <a:spAutoFit/>
          </a:bodyPr>
          <a:lstStyle/>
          <a:p>
            <a:pPr>
              <a:spcBef>
                <a:spcPct val="50000"/>
              </a:spcBef>
              <a:buFontTx/>
              <a:buNone/>
            </a:pPr>
            <a:r>
              <a:rPr kumimoji="0" lang="en-US" altLang="en-US" b="1">
                <a:effectLst>
                  <a:outerShdw blurRad="38100" dist="38100" dir="2700000" algn="tl">
                    <a:srgbClr val="FFFFFF"/>
                  </a:outerShdw>
                </a:effectLst>
              </a:rPr>
              <a:t>1</a:t>
            </a:r>
          </a:p>
        </p:txBody>
      </p:sp>
      <p:sp>
        <p:nvSpPr>
          <p:cNvPr id="392213" name="AutoShape 21" descr="Stationery">
            <a:hlinkClick r:id="rId6" action="ppaction://hlinksldjump"/>
          </p:cNvPr>
          <p:cNvSpPr>
            <a:spLocks noChangeArrowheads="1"/>
          </p:cNvSpPr>
          <p:nvPr/>
        </p:nvSpPr>
        <p:spPr bwMode="auto">
          <a:xfrm>
            <a:off x="4741863" y="6297613"/>
            <a:ext cx="533400" cy="533400"/>
          </a:xfrm>
          <a:prstGeom prst="bevel">
            <a:avLst>
              <a:gd name="adj" fmla="val 12500"/>
            </a:avLst>
          </a:prstGeom>
          <a:blipFill dpi="0" rotWithShape="0">
            <a:blip r:embed="rId2" cstate="print"/>
            <a:srcRect/>
            <a:tile tx="0" ty="0" sx="100000" sy="100000" flip="none" algn="tl"/>
          </a:blipFill>
          <a:ln w="9525">
            <a:noFill/>
            <a:miter lim="800000"/>
            <a:headEnd/>
            <a:tailEnd/>
          </a:ln>
          <a:effectLst/>
        </p:spPr>
        <p:txBody>
          <a:bodyPr wrap="none" anchor="ctr"/>
          <a:lstStyle/>
          <a:p>
            <a:endParaRPr lang="en-US"/>
          </a:p>
        </p:txBody>
      </p:sp>
      <p:sp>
        <p:nvSpPr>
          <p:cNvPr id="392214" name="Text Box 22">
            <a:hlinkClick r:id="rId5" action="ppaction://hlinksldjump"/>
          </p:cNvPr>
          <p:cNvSpPr txBox="1">
            <a:spLocks noChangeArrowheads="1"/>
          </p:cNvSpPr>
          <p:nvPr/>
        </p:nvSpPr>
        <p:spPr bwMode="auto">
          <a:xfrm>
            <a:off x="4843463" y="6300788"/>
            <a:ext cx="304800" cy="549275"/>
          </a:xfrm>
          <a:prstGeom prst="rect">
            <a:avLst/>
          </a:prstGeom>
          <a:noFill/>
          <a:ln w="9525">
            <a:noFill/>
            <a:miter lim="800000"/>
            <a:headEnd/>
            <a:tailEnd/>
          </a:ln>
          <a:effectLst/>
        </p:spPr>
        <p:txBody>
          <a:bodyPr>
            <a:spAutoFit/>
          </a:bodyPr>
          <a:lstStyle/>
          <a:p>
            <a:pPr>
              <a:spcBef>
                <a:spcPct val="50000"/>
              </a:spcBef>
              <a:buFontTx/>
              <a:buNone/>
            </a:pPr>
            <a:r>
              <a:rPr kumimoji="0" lang="en-US" altLang="en-US" b="1">
                <a:effectLst>
                  <a:outerShdw blurRad="38100" dist="38100" dir="2700000" algn="tl">
                    <a:srgbClr val="FFFFFF"/>
                  </a:outerShdw>
                </a:effectLst>
              </a:rPr>
              <a:t>5</a:t>
            </a:r>
          </a:p>
        </p:txBody>
      </p:sp>
      <p:sp>
        <p:nvSpPr>
          <p:cNvPr id="392217" name="Rectangle 25"/>
          <p:cNvSpPr>
            <a:spLocks noGrp="1" noChangeArrowheads="1"/>
          </p:cNvSpPr>
          <p:nvPr>
            <p:ph type="title"/>
          </p:nvPr>
        </p:nvSpPr>
        <p:spPr/>
        <p:txBody>
          <a:bodyPr/>
          <a:lstStyle/>
          <a:p>
            <a:pPr algn="ctr"/>
            <a:r>
              <a:rPr lang="en-US" altLang="en-US"/>
              <a:t>The Constitution and Succession</a:t>
            </a:r>
          </a:p>
        </p:txBody>
      </p:sp>
      <p:sp>
        <p:nvSpPr>
          <p:cNvPr id="392218" name="Rectangle 26"/>
          <p:cNvSpPr>
            <a:spLocks noGrp="1" noChangeArrowheads="1"/>
          </p:cNvSpPr>
          <p:nvPr>
            <p:ph type="body" sz="half" idx="1"/>
          </p:nvPr>
        </p:nvSpPr>
        <p:spPr/>
        <p:txBody>
          <a:bodyPr/>
          <a:lstStyle/>
          <a:p>
            <a:r>
              <a:rPr lang="en-US" altLang="en-US" sz="2200" b="1">
                <a:solidFill>
                  <a:schemeClr val="tx2"/>
                </a:solidFill>
              </a:rPr>
              <a:t>Presidential succession</a:t>
            </a:r>
            <a:r>
              <a:rPr lang="en-US" altLang="en-US" sz="2200"/>
              <a:t> is the plan by which a presidential vacancy is filled.</a:t>
            </a:r>
          </a:p>
          <a:p>
            <a:r>
              <a:rPr lang="en-US" altLang="en-US" sz="2200"/>
              <a:t>The 25th Amendment, ratified in 1967, made it clear that the Vice President will become President if the President is removed from office.</a:t>
            </a:r>
          </a:p>
          <a:p>
            <a:r>
              <a:rPr lang="en-US" altLang="en-US" sz="2200"/>
              <a:t>The </a:t>
            </a:r>
            <a:r>
              <a:rPr lang="en-US" altLang="en-US" sz="2200" b="1">
                <a:solidFill>
                  <a:schemeClr val="tx2"/>
                </a:solidFill>
              </a:rPr>
              <a:t>Presidential Succession Act of 1947</a:t>
            </a:r>
            <a:r>
              <a:rPr lang="en-US" altLang="en-US" sz="2200"/>
              <a:t> set the order of succession following the Vice President.</a:t>
            </a:r>
            <a:endParaRPr lang="en-US" altLang="en-US" sz="1800" b="1"/>
          </a:p>
        </p:txBody>
      </p:sp>
      <p:pic>
        <p:nvPicPr>
          <p:cNvPr id="392220" name="Picture 28" descr="MAG01se1302a5087.jpg                                           00000179PenyackJ HD                    B33A4082:"/>
          <p:cNvPicPr>
            <a:picLocks noChangeAspect="1" noChangeArrowheads="1"/>
          </p:cNvPicPr>
          <p:nvPr/>
        </p:nvPicPr>
        <p:blipFill>
          <a:blip r:embed="rId7" cstate="print"/>
          <a:srcRect/>
          <a:stretch>
            <a:fillRect/>
          </a:stretch>
        </p:blipFill>
        <p:spPr bwMode="auto">
          <a:xfrm>
            <a:off x="5211763" y="952500"/>
            <a:ext cx="3479800" cy="5095875"/>
          </a:xfrm>
          <a:prstGeom prst="rect">
            <a:avLst/>
          </a:prstGeom>
          <a:noFill/>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1000"/>
                                  </p:stCondLst>
                                  <p:childTnLst>
                                    <p:set>
                                      <p:cBhvr>
                                        <p:cTn id="6" dur="1" fill="hold">
                                          <p:stCondLst>
                                            <p:cond delay="0"/>
                                          </p:stCondLst>
                                        </p:cTn>
                                        <p:tgtEl>
                                          <p:spTgt spid="392217"/>
                                        </p:tgtEl>
                                        <p:attrNameLst>
                                          <p:attrName>style.visibility</p:attrName>
                                        </p:attrNameLst>
                                      </p:cBhvr>
                                      <p:to>
                                        <p:strVal val="visible"/>
                                      </p:to>
                                    </p:set>
                                    <p:anim calcmode="lin" valueType="num">
                                      <p:cBhvr additive="base">
                                        <p:cTn id="7" dur="500" fill="hold"/>
                                        <p:tgtEl>
                                          <p:spTgt spid="392217"/>
                                        </p:tgtEl>
                                        <p:attrNameLst>
                                          <p:attrName>ppt_x</p:attrName>
                                        </p:attrNameLst>
                                      </p:cBhvr>
                                      <p:tavLst>
                                        <p:tav tm="0">
                                          <p:val>
                                            <p:strVal val="#ppt_x"/>
                                          </p:val>
                                        </p:tav>
                                        <p:tav tm="100000">
                                          <p:val>
                                            <p:strVal val="#ppt_x"/>
                                          </p:val>
                                        </p:tav>
                                      </p:tavLst>
                                    </p:anim>
                                    <p:anim calcmode="lin" valueType="num">
                                      <p:cBhvr additive="base">
                                        <p:cTn id="8" dur="500" fill="hold"/>
                                        <p:tgtEl>
                                          <p:spTgt spid="39221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392218">
                                            <p:txEl>
                                              <p:pRg st="0" end="0"/>
                                            </p:txEl>
                                          </p:spTgt>
                                        </p:tgtEl>
                                        <p:attrNameLst>
                                          <p:attrName>style.visibility</p:attrName>
                                        </p:attrNameLst>
                                      </p:cBhvr>
                                      <p:to>
                                        <p:strVal val="visible"/>
                                      </p:to>
                                    </p:set>
                                    <p:animEffect transition="in" filter="slide(fromLeft)">
                                      <p:cBhvr>
                                        <p:cTn id="13" dur="500"/>
                                        <p:tgtEl>
                                          <p:spTgt spid="392218">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8" fill="hold" grpId="0" nodeType="clickEffect">
                                  <p:stCondLst>
                                    <p:cond delay="0"/>
                                  </p:stCondLst>
                                  <p:childTnLst>
                                    <p:set>
                                      <p:cBhvr>
                                        <p:cTn id="17" dur="1" fill="hold">
                                          <p:stCondLst>
                                            <p:cond delay="0"/>
                                          </p:stCondLst>
                                        </p:cTn>
                                        <p:tgtEl>
                                          <p:spTgt spid="392218">
                                            <p:txEl>
                                              <p:pRg st="1" end="1"/>
                                            </p:txEl>
                                          </p:spTgt>
                                        </p:tgtEl>
                                        <p:attrNameLst>
                                          <p:attrName>style.visibility</p:attrName>
                                        </p:attrNameLst>
                                      </p:cBhvr>
                                      <p:to>
                                        <p:strVal val="visible"/>
                                      </p:to>
                                    </p:set>
                                    <p:animEffect transition="in" filter="slide(fromLeft)">
                                      <p:cBhvr>
                                        <p:cTn id="18" dur="500"/>
                                        <p:tgtEl>
                                          <p:spTgt spid="392218">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8" fill="hold" grpId="0" nodeType="clickEffect">
                                  <p:stCondLst>
                                    <p:cond delay="0"/>
                                  </p:stCondLst>
                                  <p:childTnLst>
                                    <p:set>
                                      <p:cBhvr>
                                        <p:cTn id="22" dur="1" fill="hold">
                                          <p:stCondLst>
                                            <p:cond delay="0"/>
                                          </p:stCondLst>
                                        </p:cTn>
                                        <p:tgtEl>
                                          <p:spTgt spid="392218">
                                            <p:txEl>
                                              <p:pRg st="2" end="2"/>
                                            </p:txEl>
                                          </p:spTgt>
                                        </p:tgtEl>
                                        <p:attrNameLst>
                                          <p:attrName>style.visibility</p:attrName>
                                        </p:attrNameLst>
                                      </p:cBhvr>
                                      <p:to>
                                        <p:strVal val="visible"/>
                                      </p:to>
                                    </p:set>
                                    <p:animEffect transition="in" filter="slide(fromLeft)">
                                      <p:cBhvr>
                                        <p:cTn id="23" dur="500"/>
                                        <p:tgtEl>
                                          <p:spTgt spid="39221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32" fill="hold" nodeType="clickEffect">
                                  <p:stCondLst>
                                    <p:cond delay="0"/>
                                  </p:stCondLst>
                                  <p:childTnLst>
                                    <p:set>
                                      <p:cBhvr>
                                        <p:cTn id="27" dur="1" fill="hold">
                                          <p:stCondLst>
                                            <p:cond delay="0"/>
                                          </p:stCondLst>
                                        </p:cTn>
                                        <p:tgtEl>
                                          <p:spTgt spid="392220"/>
                                        </p:tgtEl>
                                        <p:attrNameLst>
                                          <p:attrName>style.visibility</p:attrName>
                                        </p:attrNameLst>
                                      </p:cBhvr>
                                      <p:to>
                                        <p:strVal val="visible"/>
                                      </p:to>
                                    </p:set>
                                    <p:animEffect transition="in" filter="box(out)">
                                      <p:cBhvr>
                                        <p:cTn id="28" dur="500"/>
                                        <p:tgtEl>
                                          <p:spTgt spid="392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2217" grpId="0" autoUpdateAnimBg="0"/>
      <p:bldP spid="392218" grpId="0" build="p" bldLvl="2"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3218" name="Rectangle 2"/>
          <p:cNvSpPr>
            <a:spLocks noGrp="1" noChangeArrowheads="1"/>
          </p:cNvSpPr>
          <p:nvPr>
            <p:ph type="title"/>
          </p:nvPr>
        </p:nvSpPr>
        <p:spPr/>
        <p:txBody>
          <a:bodyPr/>
          <a:lstStyle/>
          <a:p>
            <a:pPr algn="ctr"/>
            <a:r>
              <a:rPr lang="en-US" altLang="en-US"/>
              <a:t>Presidential Disability</a:t>
            </a:r>
          </a:p>
        </p:txBody>
      </p:sp>
      <p:sp>
        <p:nvSpPr>
          <p:cNvPr id="393291" name="Rectangle 75"/>
          <p:cNvSpPr>
            <a:spLocks noGrp="1" noChangeArrowheads="1"/>
          </p:cNvSpPr>
          <p:nvPr>
            <p:ph type="body" sz="half" idx="1"/>
          </p:nvPr>
        </p:nvSpPr>
        <p:spPr/>
        <p:txBody>
          <a:bodyPr>
            <a:normAutofit fontScale="70000" lnSpcReduction="20000"/>
          </a:bodyPr>
          <a:lstStyle/>
          <a:p>
            <a:r>
              <a:rPr lang="en-US" altLang="en-US" sz="3200"/>
              <a:t>Sections 3 and 4 of the 25th Amendment provide procedures to follow when the President is disabled.</a:t>
            </a:r>
          </a:p>
          <a:p>
            <a:r>
              <a:rPr lang="en-US" altLang="en-US" sz="3200"/>
              <a:t>The Vice President is to become acting President if</a:t>
            </a:r>
            <a:endParaRPr lang="en-US" altLang="en-US" sz="2800"/>
          </a:p>
          <a:p>
            <a:pPr marL="457200" lvl="1" indent="7938">
              <a:buFontTx/>
              <a:buNone/>
            </a:pPr>
            <a:r>
              <a:rPr lang="en-US" altLang="en-US" sz="2400"/>
              <a:t>(1) the President informs Congress, in writing, “that he is unable to discharge the powers and duties of his office,” or </a:t>
            </a:r>
          </a:p>
          <a:p>
            <a:pPr marL="457200" lvl="1" indent="7938">
              <a:buFontTx/>
              <a:buNone/>
            </a:pPr>
            <a:r>
              <a:rPr lang="en-US" altLang="en-US" sz="2400"/>
              <a:t>(2) the Vice President and a majority of the members of the Cabinet inform Congress, in writing, that the President is thus incapacitated.</a:t>
            </a:r>
          </a:p>
        </p:txBody>
      </p:sp>
      <p:sp>
        <p:nvSpPr>
          <p:cNvPr id="393224" name="Rectangle 8"/>
          <p:cNvSpPr>
            <a:spLocks noChangeArrowheads="1"/>
          </p:cNvSpPr>
          <p:nvPr/>
        </p:nvSpPr>
        <p:spPr bwMode="auto">
          <a:xfrm>
            <a:off x="5715000" y="6400800"/>
            <a:ext cx="1905000" cy="304800"/>
          </a:xfrm>
          <a:prstGeom prst="rect">
            <a:avLst/>
          </a:prstGeom>
          <a:noFill/>
          <a:ln w="9525">
            <a:noFill/>
            <a:miter lim="800000"/>
            <a:headEnd/>
            <a:tailEnd/>
          </a:ln>
          <a:effectLst/>
        </p:spPr>
        <p:txBody>
          <a:bodyPr wrap="none"/>
          <a:lstStyle/>
          <a:p>
            <a:pPr algn="r">
              <a:buFontTx/>
              <a:buNone/>
            </a:pPr>
            <a:r>
              <a:rPr kumimoji="0" lang="en-US" altLang="en-US" sz="1400" b="1" i="1">
                <a:solidFill>
                  <a:srgbClr val="FFFFFF"/>
                </a:solidFill>
                <a:effectLst>
                  <a:outerShdw blurRad="38100" dist="38100" dir="2700000" algn="tl">
                    <a:srgbClr val="000000"/>
                  </a:outerShdw>
                </a:effectLst>
              </a:rPr>
              <a:t>Chapter 13, Section 2</a:t>
            </a:r>
            <a:endParaRPr kumimoji="0" lang="en-US" altLang="en-US" sz="1400">
              <a:solidFill>
                <a:srgbClr val="FFFFFF"/>
              </a:solidFill>
              <a:effectLst>
                <a:outerShdw blurRad="38100" dist="38100" dir="2700000" algn="tl">
                  <a:srgbClr val="000000"/>
                </a:outerShdw>
              </a:effectLst>
            </a:endParaRPr>
          </a:p>
        </p:txBody>
      </p:sp>
      <p:sp>
        <p:nvSpPr>
          <p:cNvPr id="393276" name="AutoShape 60" descr="Stationery">
            <a:hlinkClick r:id="" action="ppaction://hlinkshowjump?jump=previousslide" highlightClick="1"/>
          </p:cNvPr>
          <p:cNvSpPr>
            <a:spLocks noChangeArrowheads="1"/>
          </p:cNvSpPr>
          <p:nvPr/>
        </p:nvSpPr>
        <p:spPr bwMode="auto">
          <a:xfrm>
            <a:off x="38100" y="6299200"/>
            <a:ext cx="520700" cy="520700"/>
          </a:xfrm>
          <a:prstGeom prst="actionButtonBackPrevious">
            <a:avLst/>
          </a:prstGeom>
          <a:blipFill dpi="0" rotWithShape="0">
            <a:blip r:embed="rId2" cstate="print"/>
            <a:srcRect/>
            <a:tile tx="0" ty="0" sx="100000" sy="100000" flip="none" algn="tl"/>
          </a:blipFill>
          <a:ln w="9525">
            <a:noFill/>
            <a:miter lim="800000"/>
            <a:headEnd/>
            <a:tailEnd/>
          </a:ln>
          <a:effectLst/>
        </p:spPr>
        <p:txBody>
          <a:bodyPr wrap="none" anchor="ctr"/>
          <a:lstStyle/>
          <a:p>
            <a:endParaRPr lang="en-US"/>
          </a:p>
        </p:txBody>
      </p:sp>
      <p:sp>
        <p:nvSpPr>
          <p:cNvPr id="393277" name="AutoShape 61" descr="Stationery">
            <a:hlinkClick r:id="" action="ppaction://hlinkshowjump?jump=nextslide" highlightClick="1"/>
          </p:cNvPr>
          <p:cNvSpPr>
            <a:spLocks noChangeArrowheads="1"/>
          </p:cNvSpPr>
          <p:nvPr/>
        </p:nvSpPr>
        <p:spPr bwMode="auto">
          <a:xfrm>
            <a:off x="609600" y="6299200"/>
            <a:ext cx="520700" cy="520700"/>
          </a:xfrm>
          <a:prstGeom prst="actionButtonForwardNext">
            <a:avLst/>
          </a:prstGeom>
          <a:blipFill dpi="0" rotWithShape="0">
            <a:blip r:embed="rId2" cstate="print"/>
            <a:srcRect/>
            <a:tile tx="0" ty="0" sx="100000" sy="100000" flip="none" algn="tl"/>
          </a:blipFill>
          <a:ln w="9525">
            <a:noFill/>
            <a:miter lim="800000"/>
            <a:headEnd/>
            <a:tailEnd/>
          </a:ln>
          <a:effectLst/>
        </p:spPr>
        <p:txBody>
          <a:bodyPr wrap="none" anchor="ctr"/>
          <a:lstStyle/>
          <a:p>
            <a:endParaRPr lang="en-US"/>
          </a:p>
        </p:txBody>
      </p:sp>
      <p:sp>
        <p:nvSpPr>
          <p:cNvPr id="393278" name="AutoShape 62" descr="Stationery">
            <a:hlinkClick r:id="rId3" action="ppaction://hlinksldjump"/>
          </p:cNvPr>
          <p:cNvSpPr>
            <a:spLocks noChangeArrowheads="1"/>
          </p:cNvSpPr>
          <p:nvPr/>
        </p:nvSpPr>
        <p:spPr bwMode="auto">
          <a:xfrm>
            <a:off x="3568700" y="6292850"/>
            <a:ext cx="533400" cy="533400"/>
          </a:xfrm>
          <a:prstGeom prst="bevel">
            <a:avLst>
              <a:gd name="adj" fmla="val 12500"/>
            </a:avLst>
          </a:prstGeom>
          <a:blipFill dpi="0" rotWithShape="0">
            <a:blip r:embed="rId2" cstate="print"/>
            <a:srcRect/>
            <a:tile tx="0" ty="0" sx="100000" sy="100000" flip="none" algn="tl"/>
          </a:blipFill>
          <a:ln w="9525">
            <a:noFill/>
            <a:miter lim="800000"/>
            <a:headEnd/>
            <a:tailEnd/>
          </a:ln>
          <a:effectLst/>
        </p:spPr>
        <p:txBody>
          <a:bodyPr wrap="none" anchor="ctr"/>
          <a:lstStyle/>
          <a:p>
            <a:endParaRPr lang="en-US"/>
          </a:p>
        </p:txBody>
      </p:sp>
      <p:sp>
        <p:nvSpPr>
          <p:cNvPr id="393279" name="Text Box 63">
            <a:hlinkClick r:id="rId4" action="ppaction://hlinksldjump"/>
          </p:cNvPr>
          <p:cNvSpPr txBox="1">
            <a:spLocks noChangeArrowheads="1"/>
          </p:cNvSpPr>
          <p:nvPr/>
        </p:nvSpPr>
        <p:spPr bwMode="auto">
          <a:xfrm>
            <a:off x="3676650" y="6286500"/>
            <a:ext cx="304800" cy="549275"/>
          </a:xfrm>
          <a:prstGeom prst="rect">
            <a:avLst/>
          </a:prstGeom>
          <a:noFill/>
          <a:ln w="9525">
            <a:noFill/>
            <a:miter lim="800000"/>
            <a:headEnd/>
            <a:tailEnd/>
          </a:ln>
          <a:effectLst/>
        </p:spPr>
        <p:txBody>
          <a:bodyPr>
            <a:spAutoFit/>
          </a:bodyPr>
          <a:lstStyle/>
          <a:p>
            <a:pPr>
              <a:spcBef>
                <a:spcPct val="50000"/>
              </a:spcBef>
              <a:buFontTx/>
              <a:buNone/>
            </a:pPr>
            <a:r>
              <a:rPr kumimoji="0" lang="en-US" altLang="en-US" b="1">
                <a:effectLst>
                  <a:outerShdw blurRad="38100" dist="38100" dir="2700000" algn="tl">
                    <a:srgbClr val="FFFFFF"/>
                  </a:outerShdw>
                </a:effectLst>
              </a:rPr>
              <a:t>3</a:t>
            </a:r>
            <a:endParaRPr kumimoji="0" lang="en-US" altLang="en-US">
              <a:solidFill>
                <a:srgbClr val="3A066A"/>
              </a:solidFill>
              <a:effectLst>
                <a:outerShdw blurRad="38100" dist="38100" dir="2700000" algn="tl">
                  <a:srgbClr val="000000"/>
                </a:outerShdw>
              </a:effectLst>
            </a:endParaRPr>
          </a:p>
        </p:txBody>
      </p:sp>
      <p:sp>
        <p:nvSpPr>
          <p:cNvPr id="393280" name="AutoShape 64" descr="Stationery">
            <a:hlinkClick r:id="rId4" action="ppaction://hlinksldjump"/>
          </p:cNvPr>
          <p:cNvSpPr>
            <a:spLocks noChangeArrowheads="1"/>
          </p:cNvSpPr>
          <p:nvPr/>
        </p:nvSpPr>
        <p:spPr bwMode="auto">
          <a:xfrm>
            <a:off x="4159250" y="6292850"/>
            <a:ext cx="533400" cy="533400"/>
          </a:xfrm>
          <a:prstGeom prst="bevel">
            <a:avLst>
              <a:gd name="adj" fmla="val 12500"/>
            </a:avLst>
          </a:prstGeom>
          <a:blipFill dpi="0" rotWithShape="0">
            <a:blip r:embed="rId2" cstate="print"/>
            <a:srcRect/>
            <a:tile tx="0" ty="0" sx="100000" sy="100000" flip="none" algn="tl"/>
          </a:blipFill>
          <a:ln w="9525">
            <a:noFill/>
            <a:miter lim="800000"/>
            <a:headEnd/>
            <a:tailEnd/>
          </a:ln>
          <a:effectLst/>
        </p:spPr>
        <p:txBody>
          <a:bodyPr wrap="none" anchor="ctr"/>
          <a:lstStyle/>
          <a:p>
            <a:endParaRPr lang="en-US"/>
          </a:p>
        </p:txBody>
      </p:sp>
      <p:sp>
        <p:nvSpPr>
          <p:cNvPr id="393281" name="Text Box 65">
            <a:hlinkClick r:id="rId5" action="ppaction://hlinksldjump"/>
          </p:cNvPr>
          <p:cNvSpPr txBox="1">
            <a:spLocks noChangeArrowheads="1"/>
          </p:cNvSpPr>
          <p:nvPr/>
        </p:nvSpPr>
        <p:spPr bwMode="auto">
          <a:xfrm>
            <a:off x="4260850" y="6286500"/>
            <a:ext cx="304800" cy="549275"/>
          </a:xfrm>
          <a:prstGeom prst="rect">
            <a:avLst/>
          </a:prstGeom>
          <a:noFill/>
          <a:ln w="9525">
            <a:noFill/>
            <a:miter lim="800000"/>
            <a:headEnd/>
            <a:tailEnd/>
          </a:ln>
          <a:effectLst/>
        </p:spPr>
        <p:txBody>
          <a:bodyPr>
            <a:spAutoFit/>
          </a:bodyPr>
          <a:lstStyle/>
          <a:p>
            <a:pPr>
              <a:spcBef>
                <a:spcPct val="50000"/>
              </a:spcBef>
              <a:buFontTx/>
              <a:buNone/>
            </a:pPr>
            <a:r>
              <a:rPr kumimoji="0" lang="en-US" altLang="en-US" b="1">
                <a:effectLst>
                  <a:outerShdw blurRad="38100" dist="38100" dir="2700000" algn="tl">
                    <a:srgbClr val="FFFFFF"/>
                  </a:outerShdw>
                </a:effectLst>
              </a:rPr>
              <a:t>4</a:t>
            </a:r>
          </a:p>
        </p:txBody>
      </p:sp>
      <p:sp>
        <p:nvSpPr>
          <p:cNvPr id="393282" name="AutoShape 66" descr="Stationery">
            <a:hlinkClick r:id="rId5" action="ppaction://hlinksldjump"/>
          </p:cNvPr>
          <p:cNvSpPr>
            <a:spLocks noChangeArrowheads="1"/>
          </p:cNvSpPr>
          <p:nvPr/>
        </p:nvSpPr>
        <p:spPr bwMode="auto">
          <a:xfrm>
            <a:off x="2400300" y="6292850"/>
            <a:ext cx="533400" cy="533400"/>
          </a:xfrm>
          <a:prstGeom prst="bevel">
            <a:avLst>
              <a:gd name="adj" fmla="val 12500"/>
            </a:avLst>
          </a:prstGeom>
          <a:blipFill dpi="0" rotWithShape="0">
            <a:blip r:embed="rId2" cstate="print"/>
            <a:srcRect/>
            <a:tile tx="0" ty="0" sx="100000" sy="100000" flip="none" algn="tl"/>
          </a:blipFill>
          <a:ln w="9525">
            <a:noFill/>
            <a:miter lim="800000"/>
            <a:headEnd/>
            <a:tailEnd/>
          </a:ln>
          <a:effectLst/>
        </p:spPr>
        <p:txBody>
          <a:bodyPr wrap="none" anchor="ctr"/>
          <a:lstStyle/>
          <a:p>
            <a:endParaRPr lang="en-US"/>
          </a:p>
        </p:txBody>
      </p:sp>
      <p:sp>
        <p:nvSpPr>
          <p:cNvPr id="393283" name="Text Box 67">
            <a:hlinkClick r:id="rId3" action="ppaction://hlinksldjump"/>
          </p:cNvPr>
          <p:cNvSpPr txBox="1">
            <a:spLocks noChangeArrowheads="1"/>
          </p:cNvSpPr>
          <p:nvPr/>
        </p:nvSpPr>
        <p:spPr bwMode="auto">
          <a:xfrm>
            <a:off x="2508250" y="6286500"/>
            <a:ext cx="304800" cy="549275"/>
          </a:xfrm>
          <a:prstGeom prst="rect">
            <a:avLst/>
          </a:prstGeom>
          <a:noFill/>
          <a:ln w="9525">
            <a:noFill/>
            <a:miter lim="800000"/>
            <a:headEnd/>
            <a:tailEnd/>
          </a:ln>
          <a:effectLst/>
        </p:spPr>
        <p:txBody>
          <a:bodyPr>
            <a:spAutoFit/>
          </a:bodyPr>
          <a:lstStyle/>
          <a:p>
            <a:pPr>
              <a:spcBef>
                <a:spcPct val="50000"/>
              </a:spcBef>
              <a:buFontTx/>
              <a:buNone/>
            </a:pPr>
            <a:r>
              <a:rPr kumimoji="0" lang="en-US" altLang="en-US" b="1">
                <a:effectLst>
                  <a:outerShdw blurRad="38100" dist="38100" dir="2700000" algn="tl">
                    <a:srgbClr val="FFFFFF"/>
                  </a:outerShdw>
                </a:effectLst>
              </a:rPr>
              <a:t>1</a:t>
            </a:r>
          </a:p>
        </p:txBody>
      </p:sp>
      <p:sp>
        <p:nvSpPr>
          <p:cNvPr id="393284" name="AutoShape 68" descr="Stationery">
            <a:hlinkClick r:id="rId6" action="ppaction://hlinksldjump"/>
          </p:cNvPr>
          <p:cNvSpPr>
            <a:spLocks noChangeArrowheads="1"/>
          </p:cNvSpPr>
          <p:nvPr/>
        </p:nvSpPr>
        <p:spPr bwMode="auto">
          <a:xfrm>
            <a:off x="4741863" y="6297613"/>
            <a:ext cx="533400" cy="533400"/>
          </a:xfrm>
          <a:prstGeom prst="bevel">
            <a:avLst>
              <a:gd name="adj" fmla="val 12500"/>
            </a:avLst>
          </a:prstGeom>
          <a:blipFill dpi="0" rotWithShape="0">
            <a:blip r:embed="rId2" cstate="print"/>
            <a:srcRect/>
            <a:tile tx="0" ty="0" sx="100000" sy="100000" flip="none" algn="tl"/>
          </a:blipFill>
          <a:ln w="9525">
            <a:noFill/>
            <a:miter lim="800000"/>
            <a:headEnd/>
            <a:tailEnd/>
          </a:ln>
          <a:effectLst/>
        </p:spPr>
        <p:txBody>
          <a:bodyPr wrap="none" anchor="ctr"/>
          <a:lstStyle/>
          <a:p>
            <a:endParaRPr lang="en-US"/>
          </a:p>
        </p:txBody>
      </p:sp>
      <p:sp>
        <p:nvSpPr>
          <p:cNvPr id="393285" name="Text Box 69">
            <a:hlinkClick r:id="rId5" action="ppaction://hlinksldjump"/>
          </p:cNvPr>
          <p:cNvSpPr txBox="1">
            <a:spLocks noChangeArrowheads="1"/>
          </p:cNvSpPr>
          <p:nvPr/>
        </p:nvSpPr>
        <p:spPr bwMode="auto">
          <a:xfrm>
            <a:off x="4843463" y="6300788"/>
            <a:ext cx="304800" cy="549275"/>
          </a:xfrm>
          <a:prstGeom prst="rect">
            <a:avLst/>
          </a:prstGeom>
          <a:noFill/>
          <a:ln w="9525">
            <a:noFill/>
            <a:miter lim="800000"/>
            <a:headEnd/>
            <a:tailEnd/>
          </a:ln>
          <a:effectLst/>
        </p:spPr>
        <p:txBody>
          <a:bodyPr>
            <a:spAutoFit/>
          </a:bodyPr>
          <a:lstStyle/>
          <a:p>
            <a:pPr>
              <a:spcBef>
                <a:spcPct val="50000"/>
              </a:spcBef>
              <a:buFontTx/>
              <a:buNone/>
            </a:pPr>
            <a:r>
              <a:rPr kumimoji="0" lang="en-US" altLang="en-US" b="1">
                <a:effectLst>
                  <a:outerShdw blurRad="38100" dist="38100" dir="2700000" algn="tl">
                    <a:srgbClr val="FFFFFF"/>
                  </a:outerShdw>
                </a:effectLst>
              </a:rPr>
              <a:t>5</a:t>
            </a: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1000"/>
                                  </p:stCondLst>
                                  <p:childTnLst>
                                    <p:set>
                                      <p:cBhvr>
                                        <p:cTn id="6" dur="1" fill="hold">
                                          <p:stCondLst>
                                            <p:cond delay="0"/>
                                          </p:stCondLst>
                                        </p:cTn>
                                        <p:tgtEl>
                                          <p:spTgt spid="393218"/>
                                        </p:tgtEl>
                                        <p:attrNameLst>
                                          <p:attrName>style.visibility</p:attrName>
                                        </p:attrNameLst>
                                      </p:cBhvr>
                                      <p:to>
                                        <p:strVal val="visible"/>
                                      </p:to>
                                    </p:set>
                                    <p:anim calcmode="lin" valueType="num">
                                      <p:cBhvr additive="base">
                                        <p:cTn id="7" dur="500" fill="hold"/>
                                        <p:tgtEl>
                                          <p:spTgt spid="393218"/>
                                        </p:tgtEl>
                                        <p:attrNameLst>
                                          <p:attrName>ppt_x</p:attrName>
                                        </p:attrNameLst>
                                      </p:cBhvr>
                                      <p:tavLst>
                                        <p:tav tm="0">
                                          <p:val>
                                            <p:strVal val="#ppt_x"/>
                                          </p:val>
                                        </p:tav>
                                        <p:tav tm="100000">
                                          <p:val>
                                            <p:strVal val="#ppt_x"/>
                                          </p:val>
                                        </p:tav>
                                      </p:tavLst>
                                    </p:anim>
                                    <p:anim calcmode="lin" valueType="num">
                                      <p:cBhvr additive="base">
                                        <p:cTn id="8" dur="500" fill="hold"/>
                                        <p:tgtEl>
                                          <p:spTgt spid="39321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93291">
                                            <p:txEl>
                                              <p:pRg st="0" end="0"/>
                                            </p:txEl>
                                          </p:spTgt>
                                        </p:tgtEl>
                                        <p:attrNameLst>
                                          <p:attrName>style.visibility</p:attrName>
                                        </p:attrNameLst>
                                      </p:cBhvr>
                                      <p:to>
                                        <p:strVal val="visible"/>
                                      </p:to>
                                    </p:set>
                                    <p:anim calcmode="lin" valueType="num">
                                      <p:cBhvr additive="base">
                                        <p:cTn id="13" dur="500" fill="hold"/>
                                        <p:tgtEl>
                                          <p:spTgt spid="39329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932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93291">
                                            <p:txEl>
                                              <p:pRg st="1" end="1"/>
                                            </p:txEl>
                                          </p:spTgt>
                                        </p:tgtEl>
                                        <p:attrNameLst>
                                          <p:attrName>style.visibility</p:attrName>
                                        </p:attrNameLst>
                                      </p:cBhvr>
                                      <p:to>
                                        <p:strVal val="visible"/>
                                      </p:to>
                                    </p:set>
                                    <p:anim calcmode="lin" valueType="num">
                                      <p:cBhvr additive="base">
                                        <p:cTn id="19" dur="500" fill="hold"/>
                                        <p:tgtEl>
                                          <p:spTgt spid="393291">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932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93291">
                                            <p:txEl>
                                              <p:pRg st="2" end="2"/>
                                            </p:txEl>
                                          </p:spTgt>
                                        </p:tgtEl>
                                        <p:attrNameLst>
                                          <p:attrName>style.visibility</p:attrName>
                                        </p:attrNameLst>
                                      </p:cBhvr>
                                      <p:to>
                                        <p:strVal val="visible"/>
                                      </p:to>
                                    </p:set>
                                    <p:anim calcmode="lin" valueType="num">
                                      <p:cBhvr additive="base">
                                        <p:cTn id="25" dur="500" fill="hold"/>
                                        <p:tgtEl>
                                          <p:spTgt spid="393291">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932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93291">
                                            <p:txEl>
                                              <p:pRg st="3" end="3"/>
                                            </p:txEl>
                                          </p:spTgt>
                                        </p:tgtEl>
                                        <p:attrNameLst>
                                          <p:attrName>style.visibility</p:attrName>
                                        </p:attrNameLst>
                                      </p:cBhvr>
                                      <p:to>
                                        <p:strVal val="visible"/>
                                      </p:to>
                                    </p:set>
                                    <p:anim calcmode="lin" valueType="num">
                                      <p:cBhvr additive="base">
                                        <p:cTn id="31" dur="500" fill="hold"/>
                                        <p:tgtEl>
                                          <p:spTgt spid="393291">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9329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3218" grpId="0" autoUpdateAnimBg="0"/>
      <p:bldP spid="393291" grpId="0" build="p" bldLvl="2"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4242" name="Rectangle 2"/>
          <p:cNvSpPr>
            <a:spLocks noGrp="1" noChangeArrowheads="1"/>
          </p:cNvSpPr>
          <p:nvPr>
            <p:ph type="title"/>
          </p:nvPr>
        </p:nvSpPr>
        <p:spPr/>
        <p:txBody>
          <a:bodyPr/>
          <a:lstStyle/>
          <a:p>
            <a:pPr algn="ctr"/>
            <a:r>
              <a:rPr lang="en-US" altLang="en-US"/>
              <a:t>The Vice Presidency</a:t>
            </a:r>
          </a:p>
        </p:txBody>
      </p:sp>
      <p:sp>
        <p:nvSpPr>
          <p:cNvPr id="394243" name="Rectangle 3"/>
          <p:cNvSpPr>
            <a:spLocks noGrp="1" noChangeArrowheads="1"/>
          </p:cNvSpPr>
          <p:nvPr>
            <p:ph idx="1"/>
          </p:nvPr>
        </p:nvSpPr>
        <p:spPr>
          <a:xfrm>
            <a:off x="269875" y="957263"/>
            <a:ext cx="8610600" cy="4267200"/>
          </a:xfrm>
        </p:spPr>
        <p:txBody>
          <a:bodyPr>
            <a:normAutofit lnSpcReduction="10000"/>
          </a:bodyPr>
          <a:lstStyle/>
          <a:p>
            <a:pPr>
              <a:lnSpc>
                <a:spcPct val="90000"/>
              </a:lnSpc>
            </a:pPr>
            <a:r>
              <a:rPr lang="en-US" altLang="en-US" sz="2800"/>
              <a:t>The Constitution only gives the Vice President two duties besides becoming President if the President is removed from office:</a:t>
            </a:r>
            <a:endParaRPr lang="en-US" altLang="en-US" sz="3200"/>
          </a:p>
          <a:p>
            <a:pPr lvl="1">
              <a:lnSpc>
                <a:spcPct val="90000"/>
              </a:lnSpc>
              <a:buFontTx/>
              <a:buNone/>
            </a:pPr>
            <a:r>
              <a:rPr lang="en-US" altLang="en-US" sz="2800"/>
              <a:t>1) to preside over the Senate, and</a:t>
            </a:r>
          </a:p>
          <a:p>
            <a:pPr lvl="1">
              <a:lnSpc>
                <a:spcPct val="90000"/>
              </a:lnSpc>
              <a:buFontTx/>
              <a:buNone/>
            </a:pPr>
            <a:r>
              <a:rPr lang="en-US" altLang="en-US" sz="2800"/>
              <a:t>2) to help decide the question of presidential disability.</a:t>
            </a:r>
          </a:p>
          <a:p>
            <a:pPr>
              <a:lnSpc>
                <a:spcPct val="90000"/>
              </a:lnSpc>
            </a:pPr>
            <a:r>
              <a:rPr lang="en-US" altLang="en-US" sz="2800"/>
              <a:t>If the office of Vice President becomes vacant, the President nominates a new Vice President subject to the approval of Congress.</a:t>
            </a:r>
            <a:endParaRPr lang="en-US" altLang="en-US" sz="3200"/>
          </a:p>
          <a:p>
            <a:pPr>
              <a:lnSpc>
                <a:spcPct val="90000"/>
              </a:lnSpc>
            </a:pPr>
            <a:r>
              <a:rPr lang="en-US" altLang="en-US" sz="2800"/>
              <a:t>Today, the Vice President often performs diplomatic and political chores for the President. </a:t>
            </a:r>
            <a:endParaRPr lang="en-US" altLang="en-US" sz="3200"/>
          </a:p>
        </p:txBody>
      </p:sp>
      <p:sp>
        <p:nvSpPr>
          <p:cNvPr id="394248" name="Rectangle 8"/>
          <p:cNvSpPr>
            <a:spLocks noChangeArrowheads="1"/>
          </p:cNvSpPr>
          <p:nvPr/>
        </p:nvSpPr>
        <p:spPr bwMode="auto">
          <a:xfrm>
            <a:off x="5715000" y="6400800"/>
            <a:ext cx="1905000" cy="304800"/>
          </a:xfrm>
          <a:prstGeom prst="rect">
            <a:avLst/>
          </a:prstGeom>
          <a:noFill/>
          <a:ln w="9525">
            <a:noFill/>
            <a:miter lim="800000"/>
            <a:headEnd/>
            <a:tailEnd/>
          </a:ln>
          <a:effectLst/>
        </p:spPr>
        <p:txBody>
          <a:bodyPr wrap="none"/>
          <a:lstStyle/>
          <a:p>
            <a:pPr algn="r">
              <a:buFontTx/>
              <a:buNone/>
            </a:pPr>
            <a:r>
              <a:rPr kumimoji="0" lang="en-US" altLang="en-US" sz="1400" b="1" i="1">
                <a:solidFill>
                  <a:srgbClr val="FFFFFF"/>
                </a:solidFill>
                <a:effectLst>
                  <a:outerShdw blurRad="38100" dist="38100" dir="2700000" algn="tl">
                    <a:srgbClr val="000000"/>
                  </a:outerShdw>
                </a:effectLst>
              </a:rPr>
              <a:t>Chapter 13, Section 2</a:t>
            </a:r>
            <a:endParaRPr kumimoji="0" lang="en-US" altLang="en-US" sz="1400">
              <a:solidFill>
                <a:srgbClr val="FFFFFF"/>
              </a:solidFill>
              <a:effectLst>
                <a:outerShdw blurRad="38100" dist="38100" dir="2700000" algn="tl">
                  <a:srgbClr val="000000"/>
                </a:outerShdw>
              </a:effectLst>
            </a:endParaRPr>
          </a:p>
        </p:txBody>
      </p:sp>
      <p:sp>
        <p:nvSpPr>
          <p:cNvPr id="394251" name="AutoShape 11" descr="Stationery">
            <a:hlinkClick r:id="" action="ppaction://hlinkshowjump?jump=previousslide" highlightClick="1"/>
          </p:cNvPr>
          <p:cNvSpPr>
            <a:spLocks noChangeArrowheads="1"/>
          </p:cNvSpPr>
          <p:nvPr/>
        </p:nvSpPr>
        <p:spPr bwMode="auto">
          <a:xfrm>
            <a:off x="38100" y="6299200"/>
            <a:ext cx="520700" cy="520700"/>
          </a:xfrm>
          <a:prstGeom prst="actionButtonBackPrevious">
            <a:avLst/>
          </a:prstGeom>
          <a:blipFill dpi="0" rotWithShape="0">
            <a:blip r:embed="rId2" cstate="print"/>
            <a:srcRect/>
            <a:tile tx="0" ty="0" sx="100000" sy="100000" flip="none" algn="tl"/>
          </a:blipFill>
          <a:ln w="9525">
            <a:noFill/>
            <a:miter lim="800000"/>
            <a:headEnd/>
            <a:tailEnd/>
          </a:ln>
          <a:effectLst/>
        </p:spPr>
        <p:txBody>
          <a:bodyPr wrap="none" anchor="ctr"/>
          <a:lstStyle/>
          <a:p>
            <a:endParaRPr lang="en-US"/>
          </a:p>
        </p:txBody>
      </p:sp>
      <p:sp>
        <p:nvSpPr>
          <p:cNvPr id="394252" name="AutoShape 12" descr="Stationery">
            <a:hlinkClick r:id="" action="ppaction://hlinkshowjump?jump=nextslide" highlightClick="1"/>
          </p:cNvPr>
          <p:cNvSpPr>
            <a:spLocks noChangeArrowheads="1"/>
          </p:cNvSpPr>
          <p:nvPr/>
        </p:nvSpPr>
        <p:spPr bwMode="auto">
          <a:xfrm>
            <a:off x="609600" y="6299200"/>
            <a:ext cx="520700" cy="520700"/>
          </a:xfrm>
          <a:prstGeom prst="actionButtonForwardNext">
            <a:avLst/>
          </a:prstGeom>
          <a:blipFill dpi="0" rotWithShape="0">
            <a:blip r:embed="rId2" cstate="print"/>
            <a:srcRect/>
            <a:tile tx="0" ty="0" sx="100000" sy="100000" flip="none" algn="tl"/>
          </a:blipFill>
          <a:ln w="9525">
            <a:noFill/>
            <a:miter lim="800000"/>
            <a:headEnd/>
            <a:tailEnd/>
          </a:ln>
          <a:effectLst/>
        </p:spPr>
        <p:txBody>
          <a:bodyPr wrap="none" anchor="ctr"/>
          <a:lstStyle/>
          <a:p>
            <a:endParaRPr lang="en-US"/>
          </a:p>
        </p:txBody>
      </p:sp>
      <p:sp>
        <p:nvSpPr>
          <p:cNvPr id="394253" name="AutoShape 13" descr="Stationery">
            <a:hlinkClick r:id="rId3" action="ppaction://hlinksldjump"/>
          </p:cNvPr>
          <p:cNvSpPr>
            <a:spLocks noChangeArrowheads="1"/>
          </p:cNvSpPr>
          <p:nvPr/>
        </p:nvSpPr>
        <p:spPr bwMode="auto">
          <a:xfrm>
            <a:off x="3568700" y="6292850"/>
            <a:ext cx="533400" cy="533400"/>
          </a:xfrm>
          <a:prstGeom prst="bevel">
            <a:avLst>
              <a:gd name="adj" fmla="val 12500"/>
            </a:avLst>
          </a:prstGeom>
          <a:blipFill dpi="0" rotWithShape="0">
            <a:blip r:embed="rId2" cstate="print"/>
            <a:srcRect/>
            <a:tile tx="0" ty="0" sx="100000" sy="100000" flip="none" algn="tl"/>
          </a:blipFill>
          <a:ln w="9525">
            <a:noFill/>
            <a:miter lim="800000"/>
            <a:headEnd/>
            <a:tailEnd/>
          </a:ln>
          <a:effectLst/>
        </p:spPr>
        <p:txBody>
          <a:bodyPr wrap="none" anchor="ctr"/>
          <a:lstStyle/>
          <a:p>
            <a:endParaRPr lang="en-US"/>
          </a:p>
        </p:txBody>
      </p:sp>
      <p:sp>
        <p:nvSpPr>
          <p:cNvPr id="394254" name="Text Box 14">
            <a:hlinkClick r:id="rId4" action="ppaction://hlinksldjump"/>
          </p:cNvPr>
          <p:cNvSpPr txBox="1">
            <a:spLocks noChangeArrowheads="1"/>
          </p:cNvSpPr>
          <p:nvPr/>
        </p:nvSpPr>
        <p:spPr bwMode="auto">
          <a:xfrm>
            <a:off x="3676650" y="6286500"/>
            <a:ext cx="304800" cy="549275"/>
          </a:xfrm>
          <a:prstGeom prst="rect">
            <a:avLst/>
          </a:prstGeom>
          <a:noFill/>
          <a:ln w="9525">
            <a:noFill/>
            <a:miter lim="800000"/>
            <a:headEnd/>
            <a:tailEnd/>
          </a:ln>
          <a:effectLst/>
        </p:spPr>
        <p:txBody>
          <a:bodyPr>
            <a:spAutoFit/>
          </a:bodyPr>
          <a:lstStyle/>
          <a:p>
            <a:pPr>
              <a:spcBef>
                <a:spcPct val="50000"/>
              </a:spcBef>
              <a:buFontTx/>
              <a:buNone/>
            </a:pPr>
            <a:r>
              <a:rPr kumimoji="0" lang="en-US" altLang="en-US" b="1">
                <a:effectLst>
                  <a:outerShdw blurRad="38100" dist="38100" dir="2700000" algn="tl">
                    <a:srgbClr val="FFFFFF"/>
                  </a:outerShdw>
                </a:effectLst>
              </a:rPr>
              <a:t>3</a:t>
            </a:r>
            <a:endParaRPr kumimoji="0" lang="en-US" altLang="en-US">
              <a:solidFill>
                <a:srgbClr val="3A066A"/>
              </a:solidFill>
              <a:effectLst>
                <a:outerShdw blurRad="38100" dist="38100" dir="2700000" algn="tl">
                  <a:srgbClr val="000000"/>
                </a:outerShdw>
              </a:effectLst>
            </a:endParaRPr>
          </a:p>
        </p:txBody>
      </p:sp>
      <p:sp>
        <p:nvSpPr>
          <p:cNvPr id="394255" name="AutoShape 15" descr="Stationery">
            <a:hlinkClick r:id="rId4" action="ppaction://hlinksldjump"/>
          </p:cNvPr>
          <p:cNvSpPr>
            <a:spLocks noChangeArrowheads="1"/>
          </p:cNvSpPr>
          <p:nvPr/>
        </p:nvSpPr>
        <p:spPr bwMode="auto">
          <a:xfrm>
            <a:off x="4159250" y="6292850"/>
            <a:ext cx="533400" cy="533400"/>
          </a:xfrm>
          <a:prstGeom prst="bevel">
            <a:avLst>
              <a:gd name="adj" fmla="val 12500"/>
            </a:avLst>
          </a:prstGeom>
          <a:blipFill dpi="0" rotWithShape="0">
            <a:blip r:embed="rId2" cstate="print"/>
            <a:srcRect/>
            <a:tile tx="0" ty="0" sx="100000" sy="100000" flip="none" algn="tl"/>
          </a:blipFill>
          <a:ln w="9525">
            <a:noFill/>
            <a:miter lim="800000"/>
            <a:headEnd/>
            <a:tailEnd/>
          </a:ln>
          <a:effectLst/>
        </p:spPr>
        <p:txBody>
          <a:bodyPr wrap="none" anchor="ctr"/>
          <a:lstStyle/>
          <a:p>
            <a:endParaRPr lang="en-US"/>
          </a:p>
        </p:txBody>
      </p:sp>
      <p:sp>
        <p:nvSpPr>
          <p:cNvPr id="394256" name="Text Box 16">
            <a:hlinkClick r:id="rId5" action="ppaction://hlinksldjump"/>
          </p:cNvPr>
          <p:cNvSpPr txBox="1">
            <a:spLocks noChangeArrowheads="1"/>
          </p:cNvSpPr>
          <p:nvPr/>
        </p:nvSpPr>
        <p:spPr bwMode="auto">
          <a:xfrm>
            <a:off x="4260850" y="6286500"/>
            <a:ext cx="304800" cy="549275"/>
          </a:xfrm>
          <a:prstGeom prst="rect">
            <a:avLst/>
          </a:prstGeom>
          <a:noFill/>
          <a:ln w="9525">
            <a:noFill/>
            <a:miter lim="800000"/>
            <a:headEnd/>
            <a:tailEnd/>
          </a:ln>
          <a:effectLst/>
        </p:spPr>
        <p:txBody>
          <a:bodyPr>
            <a:spAutoFit/>
          </a:bodyPr>
          <a:lstStyle/>
          <a:p>
            <a:pPr>
              <a:spcBef>
                <a:spcPct val="50000"/>
              </a:spcBef>
              <a:buFontTx/>
              <a:buNone/>
            </a:pPr>
            <a:r>
              <a:rPr kumimoji="0" lang="en-US" altLang="en-US" b="1">
                <a:effectLst>
                  <a:outerShdw blurRad="38100" dist="38100" dir="2700000" algn="tl">
                    <a:srgbClr val="FFFFFF"/>
                  </a:outerShdw>
                </a:effectLst>
              </a:rPr>
              <a:t>4</a:t>
            </a:r>
          </a:p>
        </p:txBody>
      </p:sp>
      <p:sp>
        <p:nvSpPr>
          <p:cNvPr id="394257" name="AutoShape 17" descr="Stationery">
            <a:hlinkClick r:id="rId5" action="ppaction://hlinksldjump"/>
          </p:cNvPr>
          <p:cNvSpPr>
            <a:spLocks noChangeArrowheads="1"/>
          </p:cNvSpPr>
          <p:nvPr/>
        </p:nvSpPr>
        <p:spPr bwMode="auto">
          <a:xfrm>
            <a:off x="2400300" y="6292850"/>
            <a:ext cx="533400" cy="533400"/>
          </a:xfrm>
          <a:prstGeom prst="bevel">
            <a:avLst>
              <a:gd name="adj" fmla="val 12500"/>
            </a:avLst>
          </a:prstGeom>
          <a:blipFill dpi="0" rotWithShape="0">
            <a:blip r:embed="rId2" cstate="print"/>
            <a:srcRect/>
            <a:tile tx="0" ty="0" sx="100000" sy="100000" flip="none" algn="tl"/>
          </a:blipFill>
          <a:ln w="9525">
            <a:noFill/>
            <a:miter lim="800000"/>
            <a:headEnd/>
            <a:tailEnd/>
          </a:ln>
          <a:effectLst/>
        </p:spPr>
        <p:txBody>
          <a:bodyPr wrap="none" anchor="ctr"/>
          <a:lstStyle/>
          <a:p>
            <a:endParaRPr lang="en-US"/>
          </a:p>
        </p:txBody>
      </p:sp>
      <p:sp>
        <p:nvSpPr>
          <p:cNvPr id="394258" name="Text Box 18">
            <a:hlinkClick r:id="rId3" action="ppaction://hlinksldjump"/>
          </p:cNvPr>
          <p:cNvSpPr txBox="1">
            <a:spLocks noChangeArrowheads="1"/>
          </p:cNvSpPr>
          <p:nvPr/>
        </p:nvSpPr>
        <p:spPr bwMode="auto">
          <a:xfrm>
            <a:off x="2508250" y="6286500"/>
            <a:ext cx="304800" cy="549275"/>
          </a:xfrm>
          <a:prstGeom prst="rect">
            <a:avLst/>
          </a:prstGeom>
          <a:noFill/>
          <a:ln w="9525">
            <a:noFill/>
            <a:miter lim="800000"/>
            <a:headEnd/>
            <a:tailEnd/>
          </a:ln>
          <a:effectLst/>
        </p:spPr>
        <p:txBody>
          <a:bodyPr>
            <a:spAutoFit/>
          </a:bodyPr>
          <a:lstStyle/>
          <a:p>
            <a:pPr>
              <a:spcBef>
                <a:spcPct val="50000"/>
              </a:spcBef>
              <a:buFontTx/>
              <a:buNone/>
            </a:pPr>
            <a:r>
              <a:rPr kumimoji="0" lang="en-US" altLang="en-US" b="1">
                <a:effectLst>
                  <a:outerShdw blurRad="38100" dist="38100" dir="2700000" algn="tl">
                    <a:srgbClr val="FFFFFF"/>
                  </a:outerShdw>
                </a:effectLst>
              </a:rPr>
              <a:t>1</a:t>
            </a:r>
          </a:p>
        </p:txBody>
      </p:sp>
      <p:sp>
        <p:nvSpPr>
          <p:cNvPr id="394259" name="AutoShape 19" descr="Stationery">
            <a:hlinkClick r:id="rId6" action="ppaction://hlinksldjump"/>
          </p:cNvPr>
          <p:cNvSpPr>
            <a:spLocks noChangeArrowheads="1"/>
          </p:cNvSpPr>
          <p:nvPr/>
        </p:nvSpPr>
        <p:spPr bwMode="auto">
          <a:xfrm>
            <a:off x="4741863" y="6297613"/>
            <a:ext cx="533400" cy="533400"/>
          </a:xfrm>
          <a:prstGeom prst="bevel">
            <a:avLst>
              <a:gd name="adj" fmla="val 12500"/>
            </a:avLst>
          </a:prstGeom>
          <a:blipFill dpi="0" rotWithShape="0">
            <a:blip r:embed="rId2" cstate="print"/>
            <a:srcRect/>
            <a:tile tx="0" ty="0" sx="100000" sy="100000" flip="none" algn="tl"/>
          </a:blipFill>
          <a:ln w="9525">
            <a:noFill/>
            <a:miter lim="800000"/>
            <a:headEnd/>
            <a:tailEnd/>
          </a:ln>
          <a:effectLst/>
        </p:spPr>
        <p:txBody>
          <a:bodyPr wrap="none" anchor="ctr"/>
          <a:lstStyle/>
          <a:p>
            <a:endParaRPr lang="en-US"/>
          </a:p>
        </p:txBody>
      </p:sp>
      <p:sp>
        <p:nvSpPr>
          <p:cNvPr id="394260" name="Text Box 20">
            <a:hlinkClick r:id="rId5" action="ppaction://hlinksldjump"/>
          </p:cNvPr>
          <p:cNvSpPr txBox="1">
            <a:spLocks noChangeArrowheads="1"/>
          </p:cNvSpPr>
          <p:nvPr/>
        </p:nvSpPr>
        <p:spPr bwMode="auto">
          <a:xfrm>
            <a:off x="4843463" y="6300788"/>
            <a:ext cx="304800" cy="549275"/>
          </a:xfrm>
          <a:prstGeom prst="rect">
            <a:avLst/>
          </a:prstGeom>
          <a:noFill/>
          <a:ln w="9525">
            <a:noFill/>
            <a:miter lim="800000"/>
            <a:headEnd/>
            <a:tailEnd/>
          </a:ln>
          <a:effectLst/>
        </p:spPr>
        <p:txBody>
          <a:bodyPr>
            <a:spAutoFit/>
          </a:bodyPr>
          <a:lstStyle/>
          <a:p>
            <a:pPr>
              <a:spcBef>
                <a:spcPct val="50000"/>
              </a:spcBef>
              <a:buFontTx/>
              <a:buNone/>
            </a:pPr>
            <a:r>
              <a:rPr kumimoji="0" lang="en-US" altLang="en-US" b="1">
                <a:effectLst>
                  <a:outerShdw blurRad="38100" dist="38100" dir="2700000" algn="tl">
                    <a:srgbClr val="FFFFFF"/>
                  </a:outerShdw>
                </a:effectLst>
              </a:rPr>
              <a:t>5</a:t>
            </a: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1000"/>
                                  </p:stCondLst>
                                  <p:childTnLst>
                                    <p:set>
                                      <p:cBhvr>
                                        <p:cTn id="6" dur="1" fill="hold">
                                          <p:stCondLst>
                                            <p:cond delay="0"/>
                                          </p:stCondLst>
                                        </p:cTn>
                                        <p:tgtEl>
                                          <p:spTgt spid="394242"/>
                                        </p:tgtEl>
                                        <p:attrNameLst>
                                          <p:attrName>style.visibility</p:attrName>
                                        </p:attrNameLst>
                                      </p:cBhvr>
                                      <p:to>
                                        <p:strVal val="visible"/>
                                      </p:to>
                                    </p:set>
                                    <p:anim calcmode="lin" valueType="num">
                                      <p:cBhvr additive="base">
                                        <p:cTn id="7" dur="500" fill="hold"/>
                                        <p:tgtEl>
                                          <p:spTgt spid="394242"/>
                                        </p:tgtEl>
                                        <p:attrNameLst>
                                          <p:attrName>ppt_x</p:attrName>
                                        </p:attrNameLst>
                                      </p:cBhvr>
                                      <p:tavLst>
                                        <p:tav tm="0">
                                          <p:val>
                                            <p:strVal val="#ppt_x"/>
                                          </p:val>
                                        </p:tav>
                                        <p:tav tm="100000">
                                          <p:val>
                                            <p:strVal val="#ppt_x"/>
                                          </p:val>
                                        </p:tav>
                                      </p:tavLst>
                                    </p:anim>
                                    <p:anim calcmode="lin" valueType="num">
                                      <p:cBhvr additive="base">
                                        <p:cTn id="8" dur="500" fill="hold"/>
                                        <p:tgtEl>
                                          <p:spTgt spid="39424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94243">
                                            <p:txEl>
                                              <p:pRg st="0" end="0"/>
                                            </p:txEl>
                                          </p:spTgt>
                                        </p:tgtEl>
                                        <p:attrNameLst>
                                          <p:attrName>style.visibility</p:attrName>
                                        </p:attrNameLst>
                                      </p:cBhvr>
                                      <p:to>
                                        <p:strVal val="visible"/>
                                      </p:to>
                                    </p:set>
                                    <p:animEffect transition="in" filter="slide(fromBottom)">
                                      <p:cBhvr>
                                        <p:cTn id="13" dur="500"/>
                                        <p:tgtEl>
                                          <p:spTgt spid="39424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394243">
                                            <p:txEl>
                                              <p:pRg st="1" end="1"/>
                                            </p:txEl>
                                          </p:spTgt>
                                        </p:tgtEl>
                                        <p:attrNameLst>
                                          <p:attrName>style.visibility</p:attrName>
                                        </p:attrNameLst>
                                      </p:cBhvr>
                                      <p:to>
                                        <p:strVal val="visible"/>
                                      </p:to>
                                    </p:set>
                                    <p:animEffect transition="in" filter="slide(fromBottom)">
                                      <p:cBhvr>
                                        <p:cTn id="18" dur="500"/>
                                        <p:tgtEl>
                                          <p:spTgt spid="39424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394243">
                                            <p:txEl>
                                              <p:pRg st="2" end="2"/>
                                            </p:txEl>
                                          </p:spTgt>
                                        </p:tgtEl>
                                        <p:attrNameLst>
                                          <p:attrName>style.visibility</p:attrName>
                                        </p:attrNameLst>
                                      </p:cBhvr>
                                      <p:to>
                                        <p:strVal val="visible"/>
                                      </p:to>
                                    </p:set>
                                    <p:animEffect transition="in" filter="slide(fromBottom)">
                                      <p:cBhvr>
                                        <p:cTn id="23" dur="500"/>
                                        <p:tgtEl>
                                          <p:spTgt spid="39424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grpId="0" nodeType="clickEffect">
                                  <p:stCondLst>
                                    <p:cond delay="0"/>
                                  </p:stCondLst>
                                  <p:childTnLst>
                                    <p:set>
                                      <p:cBhvr>
                                        <p:cTn id="27" dur="1" fill="hold">
                                          <p:stCondLst>
                                            <p:cond delay="0"/>
                                          </p:stCondLst>
                                        </p:cTn>
                                        <p:tgtEl>
                                          <p:spTgt spid="394243">
                                            <p:txEl>
                                              <p:pRg st="3" end="3"/>
                                            </p:txEl>
                                          </p:spTgt>
                                        </p:tgtEl>
                                        <p:attrNameLst>
                                          <p:attrName>style.visibility</p:attrName>
                                        </p:attrNameLst>
                                      </p:cBhvr>
                                      <p:to>
                                        <p:strVal val="visible"/>
                                      </p:to>
                                    </p:set>
                                    <p:animEffect transition="in" filter="slide(fromBottom)">
                                      <p:cBhvr>
                                        <p:cTn id="28" dur="500"/>
                                        <p:tgtEl>
                                          <p:spTgt spid="39424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grpId="0" nodeType="clickEffect">
                                  <p:stCondLst>
                                    <p:cond delay="0"/>
                                  </p:stCondLst>
                                  <p:childTnLst>
                                    <p:set>
                                      <p:cBhvr>
                                        <p:cTn id="32" dur="1" fill="hold">
                                          <p:stCondLst>
                                            <p:cond delay="0"/>
                                          </p:stCondLst>
                                        </p:cTn>
                                        <p:tgtEl>
                                          <p:spTgt spid="394243">
                                            <p:txEl>
                                              <p:pRg st="4" end="4"/>
                                            </p:txEl>
                                          </p:spTgt>
                                        </p:tgtEl>
                                        <p:attrNameLst>
                                          <p:attrName>style.visibility</p:attrName>
                                        </p:attrNameLst>
                                      </p:cBhvr>
                                      <p:to>
                                        <p:strVal val="visible"/>
                                      </p:to>
                                    </p:set>
                                    <p:animEffect transition="in" filter="slide(fromBottom)">
                                      <p:cBhvr>
                                        <p:cTn id="33" dur="500"/>
                                        <p:tgtEl>
                                          <p:spTgt spid="3942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4242" grpId="0" autoUpdateAnimBg="0"/>
      <p:bldP spid="394243" grpId="0" build="p" bldLvl="2"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2"/>
          <p:cNvSpPr>
            <a:spLocks noGrp="1" noChangeArrowheads="1"/>
          </p:cNvSpPr>
          <p:nvPr>
            <p:ph type="title"/>
          </p:nvPr>
        </p:nvSpPr>
        <p:spPr/>
        <p:txBody>
          <a:bodyPr/>
          <a:lstStyle/>
          <a:p>
            <a:pPr algn="ctr"/>
            <a:r>
              <a:rPr lang="en-US" altLang="en-US"/>
              <a:t>Into the Oval Office</a:t>
            </a:r>
          </a:p>
        </p:txBody>
      </p:sp>
      <p:sp>
        <p:nvSpPr>
          <p:cNvPr id="423939" name="Rectangle 3"/>
          <p:cNvSpPr>
            <a:spLocks noChangeArrowheads="1"/>
          </p:cNvSpPr>
          <p:nvPr/>
        </p:nvSpPr>
        <p:spPr bwMode="auto">
          <a:xfrm>
            <a:off x="5715000" y="6400800"/>
            <a:ext cx="1905000" cy="304800"/>
          </a:xfrm>
          <a:prstGeom prst="rect">
            <a:avLst/>
          </a:prstGeom>
          <a:noFill/>
          <a:ln w="9525">
            <a:noFill/>
            <a:miter lim="800000"/>
            <a:headEnd/>
            <a:tailEnd/>
          </a:ln>
          <a:effectLst/>
        </p:spPr>
        <p:txBody>
          <a:bodyPr wrap="none"/>
          <a:lstStyle/>
          <a:p>
            <a:pPr algn="r">
              <a:buFontTx/>
              <a:buNone/>
            </a:pPr>
            <a:r>
              <a:rPr kumimoji="0" lang="en-US" altLang="en-US" sz="1400" b="1" i="1">
                <a:solidFill>
                  <a:srgbClr val="FFFFFF"/>
                </a:solidFill>
                <a:effectLst>
                  <a:outerShdw blurRad="38100" dist="38100" dir="2700000" algn="tl">
                    <a:srgbClr val="000000"/>
                  </a:outerShdw>
                </a:effectLst>
              </a:rPr>
              <a:t>Chapter 13, Section 2</a:t>
            </a:r>
            <a:endParaRPr kumimoji="0" lang="en-US" altLang="en-US" sz="1400">
              <a:solidFill>
                <a:srgbClr val="FFFFFF"/>
              </a:solidFill>
              <a:effectLst>
                <a:outerShdw blurRad="38100" dist="38100" dir="2700000" algn="tl">
                  <a:srgbClr val="000000"/>
                </a:outerShdw>
              </a:effectLst>
            </a:endParaRPr>
          </a:p>
        </p:txBody>
      </p:sp>
      <p:sp>
        <p:nvSpPr>
          <p:cNvPr id="423940" name="AutoShape 4" descr="Stationery">
            <a:hlinkClick r:id="" action="ppaction://hlinkshowjump?jump=previousslide" highlightClick="1"/>
          </p:cNvPr>
          <p:cNvSpPr>
            <a:spLocks noChangeArrowheads="1"/>
          </p:cNvSpPr>
          <p:nvPr/>
        </p:nvSpPr>
        <p:spPr bwMode="auto">
          <a:xfrm>
            <a:off x="38100" y="6299200"/>
            <a:ext cx="520700" cy="520700"/>
          </a:xfrm>
          <a:prstGeom prst="actionButtonBackPrevious">
            <a:avLst/>
          </a:prstGeom>
          <a:blipFill dpi="0" rotWithShape="0">
            <a:blip r:embed="rId2" cstate="print"/>
            <a:srcRect/>
            <a:tile tx="0" ty="0" sx="100000" sy="100000" flip="none" algn="tl"/>
          </a:blipFill>
          <a:ln w="9525">
            <a:noFill/>
            <a:miter lim="800000"/>
            <a:headEnd/>
            <a:tailEnd/>
          </a:ln>
          <a:effectLst/>
        </p:spPr>
        <p:txBody>
          <a:bodyPr wrap="none" anchor="ctr"/>
          <a:lstStyle/>
          <a:p>
            <a:endParaRPr lang="en-US"/>
          </a:p>
        </p:txBody>
      </p:sp>
      <p:sp>
        <p:nvSpPr>
          <p:cNvPr id="423941" name="AutoShape 5" descr="Stationery">
            <a:hlinkClick r:id="" action="ppaction://hlinkshowjump?jump=nextslide" highlightClick="1"/>
          </p:cNvPr>
          <p:cNvSpPr>
            <a:spLocks noChangeArrowheads="1"/>
          </p:cNvSpPr>
          <p:nvPr/>
        </p:nvSpPr>
        <p:spPr bwMode="auto">
          <a:xfrm>
            <a:off x="609600" y="6299200"/>
            <a:ext cx="520700" cy="520700"/>
          </a:xfrm>
          <a:prstGeom prst="actionButtonForwardNext">
            <a:avLst/>
          </a:prstGeom>
          <a:blipFill dpi="0" rotWithShape="0">
            <a:blip r:embed="rId2" cstate="print"/>
            <a:srcRect/>
            <a:tile tx="0" ty="0" sx="100000" sy="100000" flip="none" algn="tl"/>
          </a:blipFill>
          <a:ln w="9525">
            <a:noFill/>
            <a:miter lim="800000"/>
            <a:headEnd/>
            <a:tailEnd/>
          </a:ln>
          <a:effectLst/>
        </p:spPr>
        <p:txBody>
          <a:bodyPr wrap="none" anchor="ctr"/>
          <a:lstStyle/>
          <a:p>
            <a:endParaRPr lang="en-US"/>
          </a:p>
        </p:txBody>
      </p:sp>
      <p:sp>
        <p:nvSpPr>
          <p:cNvPr id="423942" name="AutoShape 6" descr="Stationery">
            <a:hlinkClick r:id="rId3" action="ppaction://hlinksldjump"/>
          </p:cNvPr>
          <p:cNvSpPr>
            <a:spLocks noChangeArrowheads="1"/>
          </p:cNvSpPr>
          <p:nvPr/>
        </p:nvSpPr>
        <p:spPr bwMode="auto">
          <a:xfrm>
            <a:off x="3568700" y="6292850"/>
            <a:ext cx="533400" cy="533400"/>
          </a:xfrm>
          <a:prstGeom prst="bevel">
            <a:avLst>
              <a:gd name="adj" fmla="val 12500"/>
            </a:avLst>
          </a:prstGeom>
          <a:blipFill dpi="0" rotWithShape="0">
            <a:blip r:embed="rId2" cstate="print"/>
            <a:srcRect/>
            <a:tile tx="0" ty="0" sx="100000" sy="100000" flip="none" algn="tl"/>
          </a:blipFill>
          <a:ln w="9525">
            <a:noFill/>
            <a:miter lim="800000"/>
            <a:headEnd/>
            <a:tailEnd/>
          </a:ln>
          <a:effectLst/>
        </p:spPr>
        <p:txBody>
          <a:bodyPr wrap="none" anchor="ctr"/>
          <a:lstStyle/>
          <a:p>
            <a:endParaRPr lang="en-US"/>
          </a:p>
        </p:txBody>
      </p:sp>
      <p:sp>
        <p:nvSpPr>
          <p:cNvPr id="423943" name="Text Box 7">
            <a:hlinkClick r:id="rId4" action="ppaction://hlinksldjump"/>
          </p:cNvPr>
          <p:cNvSpPr txBox="1">
            <a:spLocks noChangeArrowheads="1"/>
          </p:cNvSpPr>
          <p:nvPr/>
        </p:nvSpPr>
        <p:spPr bwMode="auto">
          <a:xfrm>
            <a:off x="3676650" y="6286500"/>
            <a:ext cx="304800" cy="549275"/>
          </a:xfrm>
          <a:prstGeom prst="rect">
            <a:avLst/>
          </a:prstGeom>
          <a:noFill/>
          <a:ln w="9525">
            <a:noFill/>
            <a:miter lim="800000"/>
            <a:headEnd/>
            <a:tailEnd/>
          </a:ln>
          <a:effectLst/>
        </p:spPr>
        <p:txBody>
          <a:bodyPr>
            <a:spAutoFit/>
          </a:bodyPr>
          <a:lstStyle/>
          <a:p>
            <a:pPr>
              <a:spcBef>
                <a:spcPct val="50000"/>
              </a:spcBef>
              <a:buFontTx/>
              <a:buNone/>
            </a:pPr>
            <a:r>
              <a:rPr kumimoji="0" lang="en-US" altLang="en-US" b="1">
                <a:effectLst>
                  <a:outerShdw blurRad="38100" dist="38100" dir="2700000" algn="tl">
                    <a:srgbClr val="FFFFFF"/>
                  </a:outerShdw>
                </a:effectLst>
              </a:rPr>
              <a:t>3</a:t>
            </a:r>
            <a:endParaRPr kumimoji="0" lang="en-US" altLang="en-US">
              <a:solidFill>
                <a:srgbClr val="3A066A"/>
              </a:solidFill>
              <a:effectLst>
                <a:outerShdw blurRad="38100" dist="38100" dir="2700000" algn="tl">
                  <a:srgbClr val="000000"/>
                </a:outerShdw>
              </a:effectLst>
            </a:endParaRPr>
          </a:p>
        </p:txBody>
      </p:sp>
      <p:sp>
        <p:nvSpPr>
          <p:cNvPr id="423944" name="AutoShape 8" descr="Stationery">
            <a:hlinkClick r:id="rId4" action="ppaction://hlinksldjump"/>
          </p:cNvPr>
          <p:cNvSpPr>
            <a:spLocks noChangeArrowheads="1"/>
          </p:cNvSpPr>
          <p:nvPr/>
        </p:nvSpPr>
        <p:spPr bwMode="auto">
          <a:xfrm>
            <a:off x="4159250" y="6292850"/>
            <a:ext cx="533400" cy="533400"/>
          </a:xfrm>
          <a:prstGeom prst="bevel">
            <a:avLst>
              <a:gd name="adj" fmla="val 12500"/>
            </a:avLst>
          </a:prstGeom>
          <a:blipFill dpi="0" rotWithShape="0">
            <a:blip r:embed="rId2" cstate="print"/>
            <a:srcRect/>
            <a:tile tx="0" ty="0" sx="100000" sy="100000" flip="none" algn="tl"/>
          </a:blipFill>
          <a:ln w="9525">
            <a:noFill/>
            <a:miter lim="800000"/>
            <a:headEnd/>
            <a:tailEnd/>
          </a:ln>
          <a:effectLst/>
        </p:spPr>
        <p:txBody>
          <a:bodyPr wrap="none" anchor="ctr"/>
          <a:lstStyle/>
          <a:p>
            <a:endParaRPr lang="en-US"/>
          </a:p>
        </p:txBody>
      </p:sp>
      <p:sp>
        <p:nvSpPr>
          <p:cNvPr id="423945" name="Text Box 9">
            <a:hlinkClick r:id="rId5" action="ppaction://hlinksldjump"/>
          </p:cNvPr>
          <p:cNvSpPr txBox="1">
            <a:spLocks noChangeArrowheads="1"/>
          </p:cNvSpPr>
          <p:nvPr/>
        </p:nvSpPr>
        <p:spPr bwMode="auto">
          <a:xfrm>
            <a:off x="4260850" y="6286500"/>
            <a:ext cx="304800" cy="549275"/>
          </a:xfrm>
          <a:prstGeom prst="rect">
            <a:avLst/>
          </a:prstGeom>
          <a:noFill/>
          <a:ln w="9525">
            <a:noFill/>
            <a:miter lim="800000"/>
            <a:headEnd/>
            <a:tailEnd/>
          </a:ln>
          <a:effectLst/>
        </p:spPr>
        <p:txBody>
          <a:bodyPr>
            <a:spAutoFit/>
          </a:bodyPr>
          <a:lstStyle/>
          <a:p>
            <a:pPr>
              <a:spcBef>
                <a:spcPct val="50000"/>
              </a:spcBef>
              <a:buFontTx/>
              <a:buNone/>
            </a:pPr>
            <a:r>
              <a:rPr kumimoji="0" lang="en-US" altLang="en-US" b="1">
                <a:effectLst>
                  <a:outerShdw blurRad="38100" dist="38100" dir="2700000" algn="tl">
                    <a:srgbClr val="FFFFFF"/>
                  </a:outerShdw>
                </a:effectLst>
              </a:rPr>
              <a:t>4</a:t>
            </a:r>
          </a:p>
        </p:txBody>
      </p:sp>
      <p:sp>
        <p:nvSpPr>
          <p:cNvPr id="423946" name="AutoShape 10" descr="Stationery">
            <a:hlinkClick r:id="rId5" action="ppaction://hlinksldjump"/>
          </p:cNvPr>
          <p:cNvSpPr>
            <a:spLocks noChangeArrowheads="1"/>
          </p:cNvSpPr>
          <p:nvPr/>
        </p:nvSpPr>
        <p:spPr bwMode="auto">
          <a:xfrm>
            <a:off x="2400300" y="6292850"/>
            <a:ext cx="533400" cy="533400"/>
          </a:xfrm>
          <a:prstGeom prst="bevel">
            <a:avLst>
              <a:gd name="adj" fmla="val 12500"/>
            </a:avLst>
          </a:prstGeom>
          <a:blipFill dpi="0" rotWithShape="0">
            <a:blip r:embed="rId2" cstate="print"/>
            <a:srcRect/>
            <a:tile tx="0" ty="0" sx="100000" sy="100000" flip="none" algn="tl"/>
          </a:blipFill>
          <a:ln w="9525">
            <a:noFill/>
            <a:miter lim="800000"/>
            <a:headEnd/>
            <a:tailEnd/>
          </a:ln>
          <a:effectLst/>
        </p:spPr>
        <p:txBody>
          <a:bodyPr wrap="none" anchor="ctr"/>
          <a:lstStyle/>
          <a:p>
            <a:endParaRPr lang="en-US"/>
          </a:p>
        </p:txBody>
      </p:sp>
      <p:sp>
        <p:nvSpPr>
          <p:cNvPr id="423947" name="Text Box 11">
            <a:hlinkClick r:id="rId3" action="ppaction://hlinksldjump"/>
          </p:cNvPr>
          <p:cNvSpPr txBox="1">
            <a:spLocks noChangeArrowheads="1"/>
          </p:cNvSpPr>
          <p:nvPr/>
        </p:nvSpPr>
        <p:spPr bwMode="auto">
          <a:xfrm>
            <a:off x="2508250" y="6286500"/>
            <a:ext cx="304800" cy="549275"/>
          </a:xfrm>
          <a:prstGeom prst="rect">
            <a:avLst/>
          </a:prstGeom>
          <a:noFill/>
          <a:ln w="9525">
            <a:noFill/>
            <a:miter lim="800000"/>
            <a:headEnd/>
            <a:tailEnd/>
          </a:ln>
          <a:effectLst/>
        </p:spPr>
        <p:txBody>
          <a:bodyPr>
            <a:spAutoFit/>
          </a:bodyPr>
          <a:lstStyle/>
          <a:p>
            <a:pPr>
              <a:spcBef>
                <a:spcPct val="50000"/>
              </a:spcBef>
              <a:buFontTx/>
              <a:buNone/>
            </a:pPr>
            <a:r>
              <a:rPr kumimoji="0" lang="en-US" altLang="en-US" b="1">
                <a:effectLst>
                  <a:outerShdw blurRad="38100" dist="38100" dir="2700000" algn="tl">
                    <a:srgbClr val="FFFFFF"/>
                  </a:outerShdw>
                </a:effectLst>
              </a:rPr>
              <a:t>1</a:t>
            </a:r>
          </a:p>
        </p:txBody>
      </p:sp>
      <p:sp>
        <p:nvSpPr>
          <p:cNvPr id="423949" name="AutoShape 13" descr="Stationery">
            <a:hlinkClick r:id="rId6" action="ppaction://hlinksldjump"/>
          </p:cNvPr>
          <p:cNvSpPr>
            <a:spLocks noChangeArrowheads="1"/>
          </p:cNvSpPr>
          <p:nvPr/>
        </p:nvSpPr>
        <p:spPr bwMode="auto">
          <a:xfrm>
            <a:off x="4741863" y="6297613"/>
            <a:ext cx="533400" cy="533400"/>
          </a:xfrm>
          <a:prstGeom prst="bevel">
            <a:avLst>
              <a:gd name="adj" fmla="val 12500"/>
            </a:avLst>
          </a:prstGeom>
          <a:blipFill dpi="0" rotWithShape="0">
            <a:blip r:embed="rId2" cstate="print"/>
            <a:srcRect/>
            <a:tile tx="0" ty="0" sx="100000" sy="100000" flip="none" algn="tl"/>
          </a:blipFill>
          <a:ln w="9525">
            <a:noFill/>
            <a:miter lim="800000"/>
            <a:headEnd/>
            <a:tailEnd/>
          </a:ln>
          <a:effectLst/>
        </p:spPr>
        <p:txBody>
          <a:bodyPr wrap="none" anchor="ctr"/>
          <a:lstStyle/>
          <a:p>
            <a:endParaRPr lang="en-US"/>
          </a:p>
        </p:txBody>
      </p:sp>
      <p:sp>
        <p:nvSpPr>
          <p:cNvPr id="423950" name="Text Box 14">
            <a:hlinkClick r:id="rId3" action="ppaction://hlinksldjump"/>
          </p:cNvPr>
          <p:cNvSpPr txBox="1">
            <a:spLocks noChangeArrowheads="1"/>
          </p:cNvSpPr>
          <p:nvPr/>
        </p:nvSpPr>
        <p:spPr bwMode="auto">
          <a:xfrm>
            <a:off x="4843463" y="6300788"/>
            <a:ext cx="304800" cy="549275"/>
          </a:xfrm>
          <a:prstGeom prst="rect">
            <a:avLst/>
          </a:prstGeom>
          <a:noFill/>
          <a:ln w="9525">
            <a:noFill/>
            <a:miter lim="800000"/>
            <a:headEnd/>
            <a:tailEnd/>
          </a:ln>
          <a:effectLst/>
        </p:spPr>
        <p:txBody>
          <a:bodyPr>
            <a:spAutoFit/>
          </a:bodyPr>
          <a:lstStyle/>
          <a:p>
            <a:pPr>
              <a:spcBef>
                <a:spcPct val="50000"/>
              </a:spcBef>
              <a:buFontTx/>
              <a:buNone/>
            </a:pPr>
            <a:r>
              <a:rPr kumimoji="0" lang="en-US" altLang="en-US" b="1">
                <a:effectLst>
                  <a:outerShdw blurRad="38100" dist="38100" dir="2700000" algn="tl">
                    <a:srgbClr val="FFFFFF"/>
                  </a:outerShdw>
                </a:effectLst>
              </a:rPr>
              <a:t>5</a:t>
            </a:r>
          </a:p>
        </p:txBody>
      </p:sp>
      <p:pic>
        <p:nvPicPr>
          <p:cNvPr id="423977" name="Picture 41" descr="MAG01se1302a5088.jpg                                           00000179PenyackJ HD                    B33A4082:"/>
          <p:cNvPicPr>
            <a:picLocks noChangeAspect="1" noChangeArrowheads="1"/>
          </p:cNvPicPr>
          <p:nvPr/>
        </p:nvPicPr>
        <p:blipFill>
          <a:blip r:embed="rId7" cstate="print"/>
          <a:srcRect/>
          <a:stretch>
            <a:fillRect/>
          </a:stretch>
        </p:blipFill>
        <p:spPr bwMode="auto">
          <a:xfrm>
            <a:off x="1119188" y="914400"/>
            <a:ext cx="6900862" cy="5178425"/>
          </a:xfrm>
          <a:prstGeom prst="rect">
            <a:avLst/>
          </a:prstGeom>
          <a:noFill/>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nodeType="clickEffect">
                                  <p:stCondLst>
                                    <p:cond delay="0"/>
                                  </p:stCondLst>
                                  <p:childTnLst>
                                    <p:set>
                                      <p:cBhvr>
                                        <p:cTn id="6" dur="1" fill="hold">
                                          <p:stCondLst>
                                            <p:cond delay="0"/>
                                          </p:stCondLst>
                                        </p:cTn>
                                        <p:tgtEl>
                                          <p:spTgt spid="423977"/>
                                        </p:tgtEl>
                                        <p:attrNameLst>
                                          <p:attrName>style.visibility</p:attrName>
                                        </p:attrNameLst>
                                      </p:cBhvr>
                                      <p:to>
                                        <p:strVal val="visible"/>
                                      </p:to>
                                    </p:set>
                                    <p:animEffect transition="in" filter="slide(fromRight)">
                                      <p:cBhvr>
                                        <p:cTn id="7" dur="500"/>
                                        <p:tgtEl>
                                          <p:spTgt spid="4239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5506" name="Rectangle 2"/>
          <p:cNvSpPr>
            <a:spLocks noGrp="1" noChangeArrowheads="1"/>
          </p:cNvSpPr>
          <p:nvPr>
            <p:ph type="title"/>
          </p:nvPr>
        </p:nvSpPr>
        <p:spPr/>
        <p:txBody>
          <a:bodyPr/>
          <a:lstStyle/>
          <a:p>
            <a:pPr algn="ctr"/>
            <a:r>
              <a:rPr lang="en-US" altLang="en-US"/>
              <a:t>Section 2 Review</a:t>
            </a:r>
          </a:p>
        </p:txBody>
      </p:sp>
      <p:sp>
        <p:nvSpPr>
          <p:cNvPr id="405507" name="Rectangle 3"/>
          <p:cNvSpPr>
            <a:spLocks noGrp="1" noChangeArrowheads="1"/>
          </p:cNvSpPr>
          <p:nvPr>
            <p:ph idx="1"/>
          </p:nvPr>
        </p:nvSpPr>
        <p:spPr/>
        <p:txBody>
          <a:bodyPr>
            <a:normAutofit lnSpcReduction="10000"/>
          </a:bodyPr>
          <a:lstStyle/>
          <a:p>
            <a:pPr>
              <a:buFontTx/>
              <a:buNone/>
            </a:pPr>
            <a:r>
              <a:rPr lang="en-US" altLang="en-US" b="1">
                <a:solidFill>
                  <a:schemeClr val="tx1"/>
                </a:solidFill>
              </a:rPr>
              <a:t>1.  Who is in line for presidential succession following the Vice President?</a:t>
            </a:r>
          </a:p>
          <a:p>
            <a:pPr lvl="1">
              <a:buFontTx/>
              <a:buNone/>
            </a:pPr>
            <a:r>
              <a:rPr lang="en-US" altLang="en-US" sz="1600" b="1">
                <a:solidFill>
                  <a:schemeClr val="tx1"/>
                </a:solidFill>
              </a:rPr>
              <a:t>(a) the First Lady</a:t>
            </a:r>
          </a:p>
          <a:p>
            <a:pPr lvl="1">
              <a:buFontTx/>
              <a:buNone/>
            </a:pPr>
            <a:r>
              <a:rPr lang="en-US" altLang="en-US" sz="1600" b="1">
                <a:solidFill>
                  <a:schemeClr val="tx1"/>
                </a:solidFill>
              </a:rPr>
              <a:t>(b) the Speaker of the House</a:t>
            </a:r>
          </a:p>
          <a:p>
            <a:pPr lvl="1">
              <a:buFontTx/>
              <a:buNone/>
            </a:pPr>
            <a:r>
              <a:rPr lang="en-US" altLang="en-US" sz="1600" b="1">
                <a:solidFill>
                  <a:schemeClr val="tx1"/>
                </a:solidFill>
              </a:rPr>
              <a:t>(c) the president of the Senate</a:t>
            </a:r>
          </a:p>
          <a:p>
            <a:pPr lvl="1">
              <a:buFontTx/>
              <a:buNone/>
            </a:pPr>
            <a:r>
              <a:rPr lang="en-US" altLang="en-US" sz="1600" b="1">
                <a:solidFill>
                  <a:schemeClr val="tx1"/>
                </a:solidFill>
              </a:rPr>
              <a:t>(d) the Secretary of State</a:t>
            </a:r>
          </a:p>
          <a:p>
            <a:pPr lvl="1"/>
            <a:endParaRPr lang="en-US" altLang="en-US" sz="1600" b="1">
              <a:solidFill>
                <a:schemeClr val="tx1"/>
              </a:solidFill>
            </a:endParaRPr>
          </a:p>
          <a:p>
            <a:pPr>
              <a:buFontTx/>
              <a:buNone/>
            </a:pPr>
            <a:r>
              <a:rPr lang="en-US" altLang="en-US" b="1">
                <a:solidFill>
                  <a:schemeClr val="tx1"/>
                </a:solidFill>
              </a:rPr>
              <a:t>2.  Which constitutional amendment provides for presidential succession?</a:t>
            </a:r>
          </a:p>
          <a:p>
            <a:pPr lvl="1">
              <a:buFontTx/>
              <a:buNone/>
            </a:pPr>
            <a:r>
              <a:rPr lang="en-US" altLang="en-US" sz="1600" b="1">
                <a:solidFill>
                  <a:schemeClr val="tx1"/>
                </a:solidFill>
              </a:rPr>
              <a:t>(a) the 25th Amendment</a:t>
            </a:r>
          </a:p>
          <a:p>
            <a:pPr lvl="1">
              <a:buFontTx/>
              <a:buNone/>
            </a:pPr>
            <a:r>
              <a:rPr lang="en-US" altLang="en-US" sz="1600" b="1">
                <a:solidFill>
                  <a:schemeClr val="tx1"/>
                </a:solidFill>
              </a:rPr>
              <a:t>(b) the 26th Amendment</a:t>
            </a:r>
          </a:p>
          <a:p>
            <a:pPr lvl="1">
              <a:buFontTx/>
              <a:buNone/>
            </a:pPr>
            <a:r>
              <a:rPr lang="en-US" altLang="en-US" sz="1600" b="1">
                <a:solidFill>
                  <a:schemeClr val="tx1"/>
                </a:solidFill>
              </a:rPr>
              <a:t>(c) the 22nd Amendment</a:t>
            </a:r>
          </a:p>
          <a:p>
            <a:pPr lvl="1">
              <a:buFontTx/>
              <a:buNone/>
            </a:pPr>
            <a:r>
              <a:rPr lang="en-US" altLang="en-US" sz="1600" b="1">
                <a:solidFill>
                  <a:schemeClr val="tx1"/>
                </a:solidFill>
              </a:rPr>
              <a:t>(d) the 21st Amendment</a:t>
            </a:r>
          </a:p>
        </p:txBody>
      </p:sp>
      <p:sp>
        <p:nvSpPr>
          <p:cNvPr id="405512" name="Rectangle 8"/>
          <p:cNvSpPr>
            <a:spLocks noChangeArrowheads="1"/>
          </p:cNvSpPr>
          <p:nvPr/>
        </p:nvSpPr>
        <p:spPr bwMode="auto">
          <a:xfrm>
            <a:off x="5715000" y="6400800"/>
            <a:ext cx="1905000" cy="304800"/>
          </a:xfrm>
          <a:prstGeom prst="rect">
            <a:avLst/>
          </a:prstGeom>
          <a:noFill/>
          <a:ln w="9525">
            <a:noFill/>
            <a:miter lim="800000"/>
            <a:headEnd/>
            <a:tailEnd/>
          </a:ln>
          <a:effectLst/>
        </p:spPr>
        <p:txBody>
          <a:bodyPr wrap="none"/>
          <a:lstStyle/>
          <a:p>
            <a:pPr algn="r">
              <a:buFontTx/>
              <a:buNone/>
            </a:pPr>
            <a:r>
              <a:rPr kumimoji="0" lang="en-US" altLang="en-US" sz="1400" b="1" i="1">
                <a:solidFill>
                  <a:srgbClr val="FFFFFF"/>
                </a:solidFill>
                <a:effectLst>
                  <a:outerShdw blurRad="38100" dist="38100" dir="2700000" algn="tl">
                    <a:srgbClr val="000000"/>
                  </a:outerShdw>
                </a:effectLst>
              </a:rPr>
              <a:t>Chapter 13, Section 2</a:t>
            </a:r>
            <a:endParaRPr kumimoji="0" lang="en-US" altLang="en-US" sz="1400">
              <a:solidFill>
                <a:srgbClr val="FFFFFF"/>
              </a:solidFill>
              <a:effectLst>
                <a:outerShdw blurRad="38100" dist="38100" dir="2700000" algn="tl">
                  <a:srgbClr val="000000"/>
                </a:outerShdw>
              </a:effectLst>
            </a:endParaRPr>
          </a:p>
        </p:txBody>
      </p:sp>
      <p:sp>
        <p:nvSpPr>
          <p:cNvPr id="405513" name="Text Box 9"/>
          <p:cNvSpPr txBox="1">
            <a:spLocks noChangeArrowheads="1"/>
          </p:cNvSpPr>
          <p:nvPr/>
        </p:nvSpPr>
        <p:spPr bwMode="auto">
          <a:xfrm>
            <a:off x="228600" y="5715000"/>
            <a:ext cx="7543800" cy="336550"/>
          </a:xfrm>
          <a:prstGeom prst="rect">
            <a:avLst/>
          </a:prstGeom>
          <a:noFill/>
          <a:ln w="9525">
            <a:noFill/>
            <a:miter lim="800000"/>
            <a:headEnd/>
            <a:tailEnd/>
          </a:ln>
          <a:effectLst/>
        </p:spPr>
        <p:txBody>
          <a:bodyPr>
            <a:spAutoFit/>
          </a:bodyPr>
          <a:lstStyle/>
          <a:p>
            <a:pPr algn="l">
              <a:spcBef>
                <a:spcPct val="50000"/>
              </a:spcBef>
              <a:buFontTx/>
              <a:buNone/>
            </a:pPr>
            <a:r>
              <a:rPr lang="en-US" altLang="en-US" sz="1600"/>
              <a:t>Want to connect to the Magruder’s link for this section? </a:t>
            </a:r>
            <a:r>
              <a:rPr lang="en-US" altLang="en-US" sz="1600">
                <a:hlinkClick r:id="rId2"/>
              </a:rPr>
              <a:t>Click Here!</a:t>
            </a:r>
            <a:endParaRPr lang="en-US" altLang="en-US" sz="1600"/>
          </a:p>
        </p:txBody>
      </p:sp>
      <p:sp>
        <p:nvSpPr>
          <p:cNvPr id="405516" name="AutoShape 12" descr="Stationery">
            <a:hlinkClick r:id="" action="ppaction://hlinkshowjump?jump=previousslide" highlightClick="1"/>
          </p:cNvPr>
          <p:cNvSpPr>
            <a:spLocks noChangeArrowheads="1"/>
          </p:cNvSpPr>
          <p:nvPr/>
        </p:nvSpPr>
        <p:spPr bwMode="auto">
          <a:xfrm>
            <a:off x="38100" y="6299200"/>
            <a:ext cx="520700" cy="520700"/>
          </a:xfrm>
          <a:prstGeom prst="actionButtonBackPrevious">
            <a:avLst/>
          </a:prstGeom>
          <a:blipFill dpi="0" rotWithShape="0">
            <a:blip r:embed="rId3" cstate="print"/>
            <a:srcRect/>
            <a:tile tx="0" ty="0" sx="100000" sy="100000" flip="none" algn="tl"/>
          </a:blipFill>
          <a:ln w="9525">
            <a:noFill/>
            <a:miter lim="800000"/>
            <a:headEnd/>
            <a:tailEnd/>
          </a:ln>
          <a:effectLst/>
        </p:spPr>
        <p:txBody>
          <a:bodyPr wrap="none" anchor="ctr"/>
          <a:lstStyle/>
          <a:p>
            <a:endParaRPr lang="en-US"/>
          </a:p>
        </p:txBody>
      </p:sp>
      <p:sp>
        <p:nvSpPr>
          <p:cNvPr id="405517" name="AutoShape 13" descr="Stationery">
            <a:hlinkClick r:id="" action="ppaction://hlinkshowjump?jump=nextslide" highlightClick="1"/>
          </p:cNvPr>
          <p:cNvSpPr>
            <a:spLocks noChangeArrowheads="1"/>
          </p:cNvSpPr>
          <p:nvPr/>
        </p:nvSpPr>
        <p:spPr bwMode="auto">
          <a:xfrm>
            <a:off x="609600" y="6299200"/>
            <a:ext cx="520700" cy="520700"/>
          </a:xfrm>
          <a:prstGeom prst="actionButtonForwardNext">
            <a:avLst/>
          </a:prstGeom>
          <a:blipFill dpi="0" rotWithShape="0">
            <a:blip r:embed="rId3" cstate="print"/>
            <a:srcRect/>
            <a:tile tx="0" ty="0" sx="100000" sy="100000" flip="none" algn="tl"/>
          </a:blipFill>
          <a:ln w="9525">
            <a:noFill/>
            <a:miter lim="800000"/>
            <a:headEnd/>
            <a:tailEnd/>
          </a:ln>
          <a:effectLst/>
        </p:spPr>
        <p:txBody>
          <a:bodyPr wrap="none" anchor="ctr"/>
          <a:lstStyle/>
          <a:p>
            <a:endParaRPr lang="en-US"/>
          </a:p>
        </p:txBody>
      </p:sp>
      <p:sp>
        <p:nvSpPr>
          <p:cNvPr id="405518" name="AutoShape 14" descr="Stationery">
            <a:hlinkClick r:id="rId4" action="ppaction://hlinksldjump"/>
          </p:cNvPr>
          <p:cNvSpPr>
            <a:spLocks noChangeArrowheads="1"/>
          </p:cNvSpPr>
          <p:nvPr/>
        </p:nvSpPr>
        <p:spPr bwMode="auto">
          <a:xfrm>
            <a:off x="3568700" y="6292850"/>
            <a:ext cx="533400" cy="533400"/>
          </a:xfrm>
          <a:prstGeom prst="bevel">
            <a:avLst>
              <a:gd name="adj" fmla="val 12500"/>
            </a:avLst>
          </a:prstGeom>
          <a:blipFill dpi="0" rotWithShape="0">
            <a:blip r:embed="rId3" cstate="print"/>
            <a:srcRect/>
            <a:tile tx="0" ty="0" sx="100000" sy="100000" flip="none" algn="tl"/>
          </a:blipFill>
          <a:ln w="9525">
            <a:noFill/>
            <a:miter lim="800000"/>
            <a:headEnd/>
            <a:tailEnd/>
          </a:ln>
          <a:effectLst/>
        </p:spPr>
        <p:txBody>
          <a:bodyPr wrap="none" anchor="ctr"/>
          <a:lstStyle/>
          <a:p>
            <a:endParaRPr lang="en-US"/>
          </a:p>
        </p:txBody>
      </p:sp>
      <p:sp>
        <p:nvSpPr>
          <p:cNvPr id="405519" name="Text Box 15">
            <a:hlinkClick r:id="rId5" action="ppaction://hlinksldjump"/>
          </p:cNvPr>
          <p:cNvSpPr txBox="1">
            <a:spLocks noChangeArrowheads="1"/>
          </p:cNvSpPr>
          <p:nvPr/>
        </p:nvSpPr>
        <p:spPr bwMode="auto">
          <a:xfrm>
            <a:off x="3676650" y="6286500"/>
            <a:ext cx="304800" cy="549275"/>
          </a:xfrm>
          <a:prstGeom prst="rect">
            <a:avLst/>
          </a:prstGeom>
          <a:noFill/>
          <a:ln w="9525">
            <a:noFill/>
            <a:miter lim="800000"/>
            <a:headEnd/>
            <a:tailEnd/>
          </a:ln>
          <a:effectLst/>
        </p:spPr>
        <p:txBody>
          <a:bodyPr>
            <a:spAutoFit/>
          </a:bodyPr>
          <a:lstStyle/>
          <a:p>
            <a:pPr>
              <a:spcBef>
                <a:spcPct val="50000"/>
              </a:spcBef>
              <a:buFontTx/>
              <a:buNone/>
            </a:pPr>
            <a:r>
              <a:rPr kumimoji="0" lang="en-US" altLang="en-US" b="1">
                <a:effectLst>
                  <a:outerShdw blurRad="38100" dist="38100" dir="2700000" algn="tl">
                    <a:srgbClr val="FFFFFF"/>
                  </a:outerShdw>
                </a:effectLst>
              </a:rPr>
              <a:t>3</a:t>
            </a:r>
            <a:endParaRPr kumimoji="0" lang="en-US" altLang="en-US">
              <a:solidFill>
                <a:srgbClr val="3A066A"/>
              </a:solidFill>
              <a:effectLst>
                <a:outerShdw blurRad="38100" dist="38100" dir="2700000" algn="tl">
                  <a:srgbClr val="000000"/>
                </a:outerShdw>
              </a:effectLst>
            </a:endParaRPr>
          </a:p>
        </p:txBody>
      </p:sp>
      <p:sp>
        <p:nvSpPr>
          <p:cNvPr id="405520" name="AutoShape 16" descr="Stationery">
            <a:hlinkClick r:id="rId5" action="ppaction://hlinksldjump"/>
          </p:cNvPr>
          <p:cNvSpPr>
            <a:spLocks noChangeArrowheads="1"/>
          </p:cNvSpPr>
          <p:nvPr/>
        </p:nvSpPr>
        <p:spPr bwMode="auto">
          <a:xfrm>
            <a:off x="4159250" y="6292850"/>
            <a:ext cx="533400" cy="533400"/>
          </a:xfrm>
          <a:prstGeom prst="bevel">
            <a:avLst>
              <a:gd name="adj" fmla="val 12500"/>
            </a:avLst>
          </a:prstGeom>
          <a:blipFill dpi="0" rotWithShape="0">
            <a:blip r:embed="rId3" cstate="print"/>
            <a:srcRect/>
            <a:tile tx="0" ty="0" sx="100000" sy="100000" flip="none" algn="tl"/>
          </a:blipFill>
          <a:ln w="9525">
            <a:noFill/>
            <a:miter lim="800000"/>
            <a:headEnd/>
            <a:tailEnd/>
          </a:ln>
          <a:effectLst/>
        </p:spPr>
        <p:txBody>
          <a:bodyPr wrap="none" anchor="ctr"/>
          <a:lstStyle/>
          <a:p>
            <a:endParaRPr lang="en-US"/>
          </a:p>
        </p:txBody>
      </p:sp>
      <p:sp>
        <p:nvSpPr>
          <p:cNvPr id="405521" name="Text Box 17">
            <a:hlinkClick r:id="rId6" action="ppaction://hlinksldjump"/>
          </p:cNvPr>
          <p:cNvSpPr txBox="1">
            <a:spLocks noChangeArrowheads="1"/>
          </p:cNvSpPr>
          <p:nvPr/>
        </p:nvSpPr>
        <p:spPr bwMode="auto">
          <a:xfrm>
            <a:off x="4260850" y="6286500"/>
            <a:ext cx="304800" cy="549275"/>
          </a:xfrm>
          <a:prstGeom prst="rect">
            <a:avLst/>
          </a:prstGeom>
          <a:noFill/>
          <a:ln w="9525">
            <a:noFill/>
            <a:miter lim="800000"/>
            <a:headEnd/>
            <a:tailEnd/>
          </a:ln>
          <a:effectLst/>
        </p:spPr>
        <p:txBody>
          <a:bodyPr>
            <a:spAutoFit/>
          </a:bodyPr>
          <a:lstStyle/>
          <a:p>
            <a:pPr>
              <a:spcBef>
                <a:spcPct val="50000"/>
              </a:spcBef>
              <a:buFontTx/>
              <a:buNone/>
            </a:pPr>
            <a:r>
              <a:rPr kumimoji="0" lang="en-US" altLang="en-US" b="1">
                <a:effectLst>
                  <a:outerShdw blurRad="38100" dist="38100" dir="2700000" algn="tl">
                    <a:srgbClr val="FFFFFF"/>
                  </a:outerShdw>
                </a:effectLst>
              </a:rPr>
              <a:t>4</a:t>
            </a:r>
          </a:p>
        </p:txBody>
      </p:sp>
      <p:sp>
        <p:nvSpPr>
          <p:cNvPr id="405522" name="AutoShape 18" descr="Stationery">
            <a:hlinkClick r:id="rId6" action="ppaction://hlinksldjump"/>
          </p:cNvPr>
          <p:cNvSpPr>
            <a:spLocks noChangeArrowheads="1"/>
          </p:cNvSpPr>
          <p:nvPr/>
        </p:nvSpPr>
        <p:spPr bwMode="auto">
          <a:xfrm>
            <a:off x="2400300" y="6292850"/>
            <a:ext cx="533400" cy="533400"/>
          </a:xfrm>
          <a:prstGeom prst="bevel">
            <a:avLst>
              <a:gd name="adj" fmla="val 12500"/>
            </a:avLst>
          </a:prstGeom>
          <a:blipFill dpi="0" rotWithShape="0">
            <a:blip r:embed="rId3" cstate="print"/>
            <a:srcRect/>
            <a:tile tx="0" ty="0" sx="100000" sy="100000" flip="none" algn="tl"/>
          </a:blipFill>
          <a:ln w="9525">
            <a:noFill/>
            <a:miter lim="800000"/>
            <a:headEnd/>
            <a:tailEnd/>
          </a:ln>
          <a:effectLst/>
        </p:spPr>
        <p:txBody>
          <a:bodyPr wrap="none" anchor="ctr"/>
          <a:lstStyle/>
          <a:p>
            <a:endParaRPr lang="en-US"/>
          </a:p>
        </p:txBody>
      </p:sp>
      <p:sp>
        <p:nvSpPr>
          <p:cNvPr id="405523" name="Text Box 19">
            <a:hlinkClick r:id="rId4" action="ppaction://hlinksldjump"/>
          </p:cNvPr>
          <p:cNvSpPr txBox="1">
            <a:spLocks noChangeArrowheads="1"/>
          </p:cNvSpPr>
          <p:nvPr/>
        </p:nvSpPr>
        <p:spPr bwMode="auto">
          <a:xfrm>
            <a:off x="2508250" y="6286500"/>
            <a:ext cx="304800" cy="549275"/>
          </a:xfrm>
          <a:prstGeom prst="rect">
            <a:avLst/>
          </a:prstGeom>
          <a:noFill/>
          <a:ln w="9525">
            <a:noFill/>
            <a:miter lim="800000"/>
            <a:headEnd/>
            <a:tailEnd/>
          </a:ln>
          <a:effectLst/>
        </p:spPr>
        <p:txBody>
          <a:bodyPr>
            <a:spAutoFit/>
          </a:bodyPr>
          <a:lstStyle/>
          <a:p>
            <a:pPr>
              <a:spcBef>
                <a:spcPct val="50000"/>
              </a:spcBef>
              <a:buFontTx/>
              <a:buNone/>
            </a:pPr>
            <a:r>
              <a:rPr kumimoji="0" lang="en-US" altLang="en-US" b="1">
                <a:effectLst>
                  <a:outerShdw blurRad="38100" dist="38100" dir="2700000" algn="tl">
                    <a:srgbClr val="FFFFFF"/>
                  </a:outerShdw>
                </a:effectLst>
              </a:rPr>
              <a:t>1</a:t>
            </a:r>
          </a:p>
        </p:txBody>
      </p:sp>
      <p:sp>
        <p:nvSpPr>
          <p:cNvPr id="405524" name="AutoShape 20" descr="Stationery">
            <a:hlinkClick r:id="rId7" action="ppaction://hlinksldjump"/>
          </p:cNvPr>
          <p:cNvSpPr>
            <a:spLocks noChangeArrowheads="1"/>
          </p:cNvSpPr>
          <p:nvPr/>
        </p:nvSpPr>
        <p:spPr bwMode="auto">
          <a:xfrm>
            <a:off x="4741863" y="6297613"/>
            <a:ext cx="533400" cy="533400"/>
          </a:xfrm>
          <a:prstGeom prst="bevel">
            <a:avLst>
              <a:gd name="adj" fmla="val 12500"/>
            </a:avLst>
          </a:prstGeom>
          <a:blipFill dpi="0" rotWithShape="0">
            <a:blip r:embed="rId3" cstate="print"/>
            <a:srcRect/>
            <a:tile tx="0" ty="0" sx="100000" sy="100000" flip="none" algn="tl"/>
          </a:blipFill>
          <a:ln w="9525">
            <a:noFill/>
            <a:miter lim="800000"/>
            <a:headEnd/>
            <a:tailEnd/>
          </a:ln>
          <a:effectLst/>
        </p:spPr>
        <p:txBody>
          <a:bodyPr wrap="none" anchor="ctr"/>
          <a:lstStyle/>
          <a:p>
            <a:endParaRPr lang="en-US"/>
          </a:p>
        </p:txBody>
      </p:sp>
      <p:sp>
        <p:nvSpPr>
          <p:cNvPr id="405525" name="Text Box 21">
            <a:hlinkClick r:id="rId6" action="ppaction://hlinksldjump"/>
          </p:cNvPr>
          <p:cNvSpPr txBox="1">
            <a:spLocks noChangeArrowheads="1"/>
          </p:cNvSpPr>
          <p:nvPr/>
        </p:nvSpPr>
        <p:spPr bwMode="auto">
          <a:xfrm>
            <a:off x="4843463" y="6300788"/>
            <a:ext cx="304800" cy="549275"/>
          </a:xfrm>
          <a:prstGeom prst="rect">
            <a:avLst/>
          </a:prstGeom>
          <a:noFill/>
          <a:ln w="9525">
            <a:noFill/>
            <a:miter lim="800000"/>
            <a:headEnd/>
            <a:tailEnd/>
          </a:ln>
          <a:effectLst/>
        </p:spPr>
        <p:txBody>
          <a:bodyPr>
            <a:spAutoFit/>
          </a:bodyPr>
          <a:lstStyle/>
          <a:p>
            <a:pPr>
              <a:spcBef>
                <a:spcPct val="50000"/>
              </a:spcBef>
              <a:buFontTx/>
              <a:buNone/>
            </a:pPr>
            <a:r>
              <a:rPr kumimoji="0" lang="en-US" altLang="en-US" b="1">
                <a:effectLst>
                  <a:outerShdw blurRad="38100" dist="38100" dir="2700000" algn="tl">
                    <a:srgbClr val="FFFFFF"/>
                  </a:outerShdw>
                </a:effectLst>
              </a:rPr>
              <a:t>5</a:t>
            </a: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1000"/>
                                  </p:stCondLst>
                                  <p:childTnLst>
                                    <p:set>
                                      <p:cBhvr>
                                        <p:cTn id="6" dur="1" fill="hold">
                                          <p:stCondLst>
                                            <p:cond delay="0"/>
                                          </p:stCondLst>
                                        </p:cTn>
                                        <p:tgtEl>
                                          <p:spTgt spid="405506"/>
                                        </p:tgtEl>
                                        <p:attrNameLst>
                                          <p:attrName>style.visibility</p:attrName>
                                        </p:attrNameLst>
                                      </p:cBhvr>
                                      <p:to>
                                        <p:strVal val="visible"/>
                                      </p:to>
                                    </p:set>
                                    <p:anim calcmode="lin" valueType="num">
                                      <p:cBhvr additive="base">
                                        <p:cTn id="7" dur="500" fill="hold"/>
                                        <p:tgtEl>
                                          <p:spTgt spid="405506"/>
                                        </p:tgtEl>
                                        <p:attrNameLst>
                                          <p:attrName>ppt_x</p:attrName>
                                        </p:attrNameLst>
                                      </p:cBhvr>
                                      <p:tavLst>
                                        <p:tav tm="0">
                                          <p:val>
                                            <p:strVal val="#ppt_x"/>
                                          </p:val>
                                        </p:tav>
                                        <p:tav tm="100000">
                                          <p:val>
                                            <p:strVal val="#ppt_x"/>
                                          </p:val>
                                        </p:tav>
                                      </p:tavLst>
                                    </p:anim>
                                    <p:anim calcmode="lin" valueType="num">
                                      <p:cBhvr additive="base">
                                        <p:cTn id="8" dur="500" fill="hold"/>
                                        <p:tgtEl>
                                          <p:spTgt spid="40550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405507">
                                            <p:txEl>
                                              <p:pRg st="0" end="0"/>
                                            </p:txEl>
                                          </p:spTgt>
                                        </p:tgtEl>
                                        <p:attrNameLst>
                                          <p:attrName>style.visibility</p:attrName>
                                        </p:attrNameLst>
                                      </p:cBhvr>
                                      <p:to>
                                        <p:strVal val="visible"/>
                                      </p:to>
                                    </p:set>
                                    <p:animEffect transition="in" filter="randombar(horizontal)">
                                      <p:cBhvr>
                                        <p:cTn id="13" dur="500"/>
                                        <p:tgtEl>
                                          <p:spTgt spid="405507">
                                            <p:txEl>
                                              <p:pRg st="0" end="0"/>
                                            </p:txEl>
                                          </p:spTgt>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405507">
                                            <p:txEl>
                                              <p:pRg st="1" end="1"/>
                                            </p:txEl>
                                          </p:spTgt>
                                        </p:tgtEl>
                                        <p:attrNameLst>
                                          <p:attrName>style.visibility</p:attrName>
                                        </p:attrNameLst>
                                      </p:cBhvr>
                                      <p:to>
                                        <p:strVal val="visible"/>
                                      </p:to>
                                    </p:set>
                                    <p:animEffect transition="in" filter="randombar(horizontal)">
                                      <p:cBhvr>
                                        <p:cTn id="16" dur="500"/>
                                        <p:tgtEl>
                                          <p:spTgt spid="405507">
                                            <p:txEl>
                                              <p:pRg st="1" end="1"/>
                                            </p:txEl>
                                          </p:spTgt>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405507">
                                            <p:txEl>
                                              <p:pRg st="2" end="2"/>
                                            </p:txEl>
                                          </p:spTgt>
                                        </p:tgtEl>
                                        <p:attrNameLst>
                                          <p:attrName>style.visibility</p:attrName>
                                        </p:attrNameLst>
                                      </p:cBhvr>
                                      <p:to>
                                        <p:strVal val="visible"/>
                                      </p:to>
                                    </p:set>
                                    <p:animEffect transition="in" filter="randombar(horizontal)">
                                      <p:cBhvr>
                                        <p:cTn id="19" dur="500"/>
                                        <p:tgtEl>
                                          <p:spTgt spid="405507">
                                            <p:txEl>
                                              <p:pRg st="2" end="2"/>
                                            </p:txEl>
                                          </p:spTgt>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405507">
                                            <p:txEl>
                                              <p:pRg st="3" end="3"/>
                                            </p:txEl>
                                          </p:spTgt>
                                        </p:tgtEl>
                                        <p:attrNameLst>
                                          <p:attrName>style.visibility</p:attrName>
                                        </p:attrNameLst>
                                      </p:cBhvr>
                                      <p:to>
                                        <p:strVal val="visible"/>
                                      </p:to>
                                    </p:set>
                                    <p:animEffect transition="in" filter="randombar(horizontal)">
                                      <p:cBhvr>
                                        <p:cTn id="22" dur="500"/>
                                        <p:tgtEl>
                                          <p:spTgt spid="405507">
                                            <p:txEl>
                                              <p:pRg st="3" end="3"/>
                                            </p:txEl>
                                          </p:spTgt>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405507">
                                            <p:txEl>
                                              <p:pRg st="4" end="4"/>
                                            </p:txEl>
                                          </p:spTgt>
                                        </p:tgtEl>
                                        <p:attrNameLst>
                                          <p:attrName>style.visibility</p:attrName>
                                        </p:attrNameLst>
                                      </p:cBhvr>
                                      <p:to>
                                        <p:strVal val="visible"/>
                                      </p:to>
                                    </p:set>
                                    <p:animEffect transition="in" filter="randombar(horizontal)">
                                      <p:cBhvr>
                                        <p:cTn id="25" dur="500"/>
                                        <p:tgtEl>
                                          <p:spTgt spid="405507">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405507">
                                            <p:txEl>
                                              <p:pRg st="6" end="6"/>
                                            </p:txEl>
                                          </p:spTgt>
                                        </p:tgtEl>
                                        <p:attrNameLst>
                                          <p:attrName>style.visibility</p:attrName>
                                        </p:attrNameLst>
                                      </p:cBhvr>
                                      <p:to>
                                        <p:strVal val="visible"/>
                                      </p:to>
                                    </p:set>
                                    <p:animEffect transition="in" filter="randombar(horizontal)">
                                      <p:cBhvr>
                                        <p:cTn id="30" dur="500"/>
                                        <p:tgtEl>
                                          <p:spTgt spid="405507">
                                            <p:txEl>
                                              <p:pRg st="6" end="6"/>
                                            </p:txEl>
                                          </p:spTgt>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405507">
                                            <p:txEl>
                                              <p:pRg st="7" end="7"/>
                                            </p:txEl>
                                          </p:spTgt>
                                        </p:tgtEl>
                                        <p:attrNameLst>
                                          <p:attrName>style.visibility</p:attrName>
                                        </p:attrNameLst>
                                      </p:cBhvr>
                                      <p:to>
                                        <p:strVal val="visible"/>
                                      </p:to>
                                    </p:set>
                                    <p:animEffect transition="in" filter="randombar(horizontal)">
                                      <p:cBhvr>
                                        <p:cTn id="33" dur="500"/>
                                        <p:tgtEl>
                                          <p:spTgt spid="405507">
                                            <p:txEl>
                                              <p:pRg st="7" end="7"/>
                                            </p:txEl>
                                          </p:spTgt>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405507">
                                            <p:txEl>
                                              <p:pRg st="8" end="8"/>
                                            </p:txEl>
                                          </p:spTgt>
                                        </p:tgtEl>
                                        <p:attrNameLst>
                                          <p:attrName>style.visibility</p:attrName>
                                        </p:attrNameLst>
                                      </p:cBhvr>
                                      <p:to>
                                        <p:strVal val="visible"/>
                                      </p:to>
                                    </p:set>
                                    <p:animEffect transition="in" filter="randombar(horizontal)">
                                      <p:cBhvr>
                                        <p:cTn id="36" dur="500"/>
                                        <p:tgtEl>
                                          <p:spTgt spid="405507">
                                            <p:txEl>
                                              <p:pRg st="8" end="8"/>
                                            </p:txEl>
                                          </p:spTgt>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405507">
                                            <p:txEl>
                                              <p:pRg st="9" end="9"/>
                                            </p:txEl>
                                          </p:spTgt>
                                        </p:tgtEl>
                                        <p:attrNameLst>
                                          <p:attrName>style.visibility</p:attrName>
                                        </p:attrNameLst>
                                      </p:cBhvr>
                                      <p:to>
                                        <p:strVal val="visible"/>
                                      </p:to>
                                    </p:set>
                                    <p:animEffect transition="in" filter="randombar(horizontal)">
                                      <p:cBhvr>
                                        <p:cTn id="39" dur="500"/>
                                        <p:tgtEl>
                                          <p:spTgt spid="405507">
                                            <p:txEl>
                                              <p:pRg st="9" end="9"/>
                                            </p:txEl>
                                          </p:spTgt>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405507">
                                            <p:txEl>
                                              <p:pRg st="10" end="10"/>
                                            </p:txEl>
                                          </p:spTgt>
                                        </p:tgtEl>
                                        <p:attrNameLst>
                                          <p:attrName>style.visibility</p:attrName>
                                        </p:attrNameLst>
                                      </p:cBhvr>
                                      <p:to>
                                        <p:strVal val="visible"/>
                                      </p:to>
                                    </p:set>
                                    <p:animEffect transition="in" filter="randombar(horizontal)">
                                      <p:cBhvr>
                                        <p:cTn id="42" dur="500"/>
                                        <p:tgtEl>
                                          <p:spTgt spid="40550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5506" grpId="0" autoUpdateAnimBg="0"/>
      <p:bldP spid="405507"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2885" name="Rectangle 21"/>
          <p:cNvSpPr>
            <a:spLocks noChangeArrowheads="1"/>
          </p:cNvSpPr>
          <p:nvPr/>
        </p:nvSpPr>
        <p:spPr bwMode="auto">
          <a:xfrm>
            <a:off x="5715000" y="6400800"/>
            <a:ext cx="1905000" cy="304800"/>
          </a:xfrm>
          <a:prstGeom prst="rect">
            <a:avLst/>
          </a:prstGeom>
          <a:noFill/>
          <a:ln w="9525">
            <a:noFill/>
            <a:miter lim="800000"/>
            <a:headEnd/>
            <a:tailEnd/>
          </a:ln>
          <a:effectLst/>
        </p:spPr>
        <p:txBody>
          <a:bodyPr wrap="none"/>
          <a:lstStyle/>
          <a:p>
            <a:pPr algn="r">
              <a:buFontTx/>
              <a:buNone/>
            </a:pPr>
            <a:r>
              <a:rPr kumimoji="0" lang="en-US" altLang="en-US" sz="1400" b="1" i="1">
                <a:solidFill>
                  <a:srgbClr val="FFFFFF"/>
                </a:solidFill>
                <a:effectLst>
                  <a:outerShdw blurRad="38100" dist="38100" dir="2700000" algn="tl">
                    <a:srgbClr val="000000"/>
                  </a:outerShdw>
                </a:effectLst>
              </a:rPr>
              <a:t>Chapter 13, Section 3</a:t>
            </a:r>
            <a:endParaRPr kumimoji="0" lang="en-US" altLang="en-US" sz="1400">
              <a:solidFill>
                <a:srgbClr val="FFFFFF"/>
              </a:solidFill>
              <a:effectLst>
                <a:outerShdw blurRad="38100" dist="38100" dir="2700000" algn="tl">
                  <a:srgbClr val="000000"/>
                </a:outerShdw>
              </a:effectLst>
            </a:endParaRPr>
          </a:p>
        </p:txBody>
      </p:sp>
      <p:sp>
        <p:nvSpPr>
          <p:cNvPr id="292886" name="Rectangle 22"/>
          <p:cNvSpPr>
            <a:spLocks noGrp="1" noChangeArrowheads="1"/>
          </p:cNvSpPr>
          <p:nvPr>
            <p:ph type="title"/>
          </p:nvPr>
        </p:nvSpPr>
        <p:spPr/>
        <p:txBody>
          <a:bodyPr/>
          <a:lstStyle/>
          <a:p>
            <a:r>
              <a:rPr lang="en-US" altLang="en-US" sz="1200" i="1">
                <a:solidFill>
                  <a:srgbClr val="996600"/>
                </a:solidFill>
                <a:effectLst/>
              </a:rPr>
              <a:t>S E C T I O N  3</a:t>
            </a:r>
            <a:r>
              <a:rPr lang="en-US" altLang="en-US">
                <a:solidFill>
                  <a:srgbClr val="996600"/>
                </a:solidFill>
              </a:rPr>
              <a:t/>
            </a:r>
            <a:br>
              <a:rPr lang="en-US" altLang="en-US">
                <a:solidFill>
                  <a:srgbClr val="996600"/>
                </a:solidFill>
              </a:rPr>
            </a:br>
            <a:r>
              <a:rPr lang="en-US" altLang="en-US"/>
              <a:t>Presidential Selection: The Framers’ Plan</a:t>
            </a:r>
          </a:p>
        </p:txBody>
      </p:sp>
      <p:sp>
        <p:nvSpPr>
          <p:cNvPr id="292887" name="Rectangle 23"/>
          <p:cNvSpPr>
            <a:spLocks noGrp="1" noChangeArrowheads="1"/>
          </p:cNvSpPr>
          <p:nvPr>
            <p:ph idx="1"/>
          </p:nvPr>
        </p:nvSpPr>
        <p:spPr>
          <a:xfrm>
            <a:off x="146050" y="1044575"/>
            <a:ext cx="8858250" cy="4267200"/>
          </a:xfrm>
        </p:spPr>
        <p:txBody>
          <a:bodyPr/>
          <a:lstStyle/>
          <a:p>
            <a:pPr>
              <a:lnSpc>
                <a:spcPct val="120000"/>
              </a:lnSpc>
            </a:pPr>
            <a:r>
              <a:rPr lang="en-US" altLang="en-US" sz="3200">
                <a:sym typeface="Wingdings" pitchFamily="2" charset="2"/>
              </a:rPr>
              <a:t>What were the Framers’ original provisions for choosing the President?</a:t>
            </a:r>
          </a:p>
          <a:p>
            <a:pPr>
              <a:lnSpc>
                <a:spcPct val="120000"/>
              </a:lnSpc>
            </a:pPr>
            <a:r>
              <a:rPr lang="en-US" altLang="en-US" sz="3200">
                <a:sym typeface="Wingdings" pitchFamily="2" charset="2"/>
              </a:rPr>
              <a:t>How did the rise of political parties change the original provisions set out in the Constitution?</a:t>
            </a:r>
          </a:p>
        </p:txBody>
      </p:sp>
      <p:sp>
        <p:nvSpPr>
          <p:cNvPr id="292893" name="AutoShape 29" descr="Stationery">
            <a:hlinkClick r:id="" action="ppaction://hlinkshowjump?jump=previousslide" highlightClick="1"/>
          </p:cNvPr>
          <p:cNvSpPr>
            <a:spLocks noChangeArrowheads="1"/>
          </p:cNvSpPr>
          <p:nvPr/>
        </p:nvSpPr>
        <p:spPr bwMode="auto">
          <a:xfrm>
            <a:off x="38100" y="6299200"/>
            <a:ext cx="520700" cy="520700"/>
          </a:xfrm>
          <a:prstGeom prst="actionButtonBackPrevious">
            <a:avLst/>
          </a:prstGeom>
          <a:blipFill dpi="0" rotWithShape="0">
            <a:blip r:embed="rId2" cstate="print"/>
            <a:srcRect/>
            <a:tile tx="0" ty="0" sx="100000" sy="100000" flip="none" algn="tl"/>
          </a:blipFill>
          <a:ln w="9525">
            <a:noFill/>
            <a:miter lim="800000"/>
            <a:headEnd/>
            <a:tailEnd/>
          </a:ln>
          <a:effectLst/>
        </p:spPr>
        <p:txBody>
          <a:bodyPr wrap="none" anchor="ctr"/>
          <a:lstStyle/>
          <a:p>
            <a:endParaRPr lang="en-US"/>
          </a:p>
        </p:txBody>
      </p:sp>
      <p:sp>
        <p:nvSpPr>
          <p:cNvPr id="292894" name="AutoShape 30" descr="Stationery">
            <a:hlinkClick r:id="" action="ppaction://hlinkshowjump?jump=nextslide" highlightClick="1"/>
          </p:cNvPr>
          <p:cNvSpPr>
            <a:spLocks noChangeArrowheads="1"/>
          </p:cNvSpPr>
          <p:nvPr/>
        </p:nvSpPr>
        <p:spPr bwMode="auto">
          <a:xfrm>
            <a:off x="609600" y="6299200"/>
            <a:ext cx="520700" cy="520700"/>
          </a:xfrm>
          <a:prstGeom prst="actionButtonForwardNext">
            <a:avLst/>
          </a:prstGeom>
          <a:blipFill dpi="0" rotWithShape="0">
            <a:blip r:embed="rId2" cstate="print"/>
            <a:srcRect/>
            <a:tile tx="0" ty="0" sx="100000" sy="100000" flip="none" algn="tl"/>
          </a:blipFill>
          <a:ln w="9525">
            <a:noFill/>
            <a:miter lim="800000"/>
            <a:headEnd/>
            <a:tailEnd/>
          </a:ln>
          <a:effectLst/>
        </p:spPr>
        <p:txBody>
          <a:bodyPr wrap="none" anchor="ctr"/>
          <a:lstStyle/>
          <a:p>
            <a:endParaRPr lang="en-US"/>
          </a:p>
        </p:txBody>
      </p:sp>
      <p:sp>
        <p:nvSpPr>
          <p:cNvPr id="292895" name="AutoShape 31" descr="Stationery">
            <a:hlinkClick r:id="rId3" action="ppaction://hlinksldjump"/>
          </p:cNvPr>
          <p:cNvSpPr>
            <a:spLocks noChangeArrowheads="1"/>
          </p:cNvSpPr>
          <p:nvPr/>
        </p:nvSpPr>
        <p:spPr bwMode="auto">
          <a:xfrm>
            <a:off x="2984500" y="6292850"/>
            <a:ext cx="533400" cy="533400"/>
          </a:xfrm>
          <a:prstGeom prst="bevel">
            <a:avLst>
              <a:gd name="adj" fmla="val 12500"/>
            </a:avLst>
          </a:prstGeom>
          <a:blipFill dpi="0" rotWithShape="0">
            <a:blip r:embed="rId2" cstate="print"/>
            <a:srcRect/>
            <a:tile tx="0" ty="0" sx="100000" sy="100000" flip="none" algn="tl"/>
          </a:blipFill>
          <a:ln w="9525">
            <a:noFill/>
            <a:miter lim="800000"/>
            <a:headEnd/>
            <a:tailEnd/>
          </a:ln>
          <a:effectLst/>
        </p:spPr>
        <p:txBody>
          <a:bodyPr wrap="none" anchor="ctr"/>
          <a:lstStyle/>
          <a:p>
            <a:endParaRPr lang="en-US"/>
          </a:p>
        </p:txBody>
      </p:sp>
      <p:sp>
        <p:nvSpPr>
          <p:cNvPr id="292896" name="Text Box 32">
            <a:hlinkClick r:id="rId4" action="ppaction://hlinksldjump"/>
          </p:cNvPr>
          <p:cNvSpPr txBox="1">
            <a:spLocks noChangeArrowheads="1"/>
          </p:cNvSpPr>
          <p:nvPr/>
        </p:nvSpPr>
        <p:spPr bwMode="auto">
          <a:xfrm>
            <a:off x="3092450" y="6286500"/>
            <a:ext cx="304800" cy="549275"/>
          </a:xfrm>
          <a:prstGeom prst="rect">
            <a:avLst/>
          </a:prstGeom>
          <a:noFill/>
          <a:ln w="9525">
            <a:noFill/>
            <a:miter lim="800000"/>
            <a:headEnd/>
            <a:tailEnd/>
          </a:ln>
          <a:effectLst/>
        </p:spPr>
        <p:txBody>
          <a:bodyPr>
            <a:spAutoFit/>
          </a:bodyPr>
          <a:lstStyle/>
          <a:p>
            <a:pPr>
              <a:spcBef>
                <a:spcPct val="50000"/>
              </a:spcBef>
              <a:buFontTx/>
              <a:buNone/>
            </a:pPr>
            <a:r>
              <a:rPr kumimoji="0" lang="en-US" altLang="en-US" b="1">
                <a:effectLst>
                  <a:outerShdw blurRad="38100" dist="38100" dir="2700000" algn="tl">
                    <a:srgbClr val="FFFFFF"/>
                  </a:outerShdw>
                </a:effectLst>
              </a:rPr>
              <a:t>2</a:t>
            </a:r>
            <a:endParaRPr kumimoji="0" lang="en-US" altLang="en-US">
              <a:solidFill>
                <a:srgbClr val="3A066A"/>
              </a:solidFill>
              <a:effectLst>
                <a:outerShdw blurRad="38100" dist="38100" dir="2700000" algn="tl">
                  <a:srgbClr val="000000"/>
                </a:outerShdw>
              </a:effectLst>
            </a:endParaRPr>
          </a:p>
        </p:txBody>
      </p:sp>
      <p:sp>
        <p:nvSpPr>
          <p:cNvPr id="292899" name="AutoShape 35" descr="Stationery">
            <a:hlinkClick r:id="rId4" action="ppaction://hlinksldjump"/>
          </p:cNvPr>
          <p:cNvSpPr>
            <a:spLocks noChangeArrowheads="1"/>
          </p:cNvSpPr>
          <p:nvPr/>
        </p:nvSpPr>
        <p:spPr bwMode="auto">
          <a:xfrm>
            <a:off x="4159250" y="6292850"/>
            <a:ext cx="533400" cy="533400"/>
          </a:xfrm>
          <a:prstGeom prst="bevel">
            <a:avLst>
              <a:gd name="adj" fmla="val 12500"/>
            </a:avLst>
          </a:prstGeom>
          <a:blipFill dpi="0" rotWithShape="0">
            <a:blip r:embed="rId2" cstate="print"/>
            <a:srcRect/>
            <a:tile tx="0" ty="0" sx="100000" sy="100000" flip="none" algn="tl"/>
          </a:blipFill>
          <a:ln w="9525">
            <a:noFill/>
            <a:miter lim="800000"/>
            <a:headEnd/>
            <a:tailEnd/>
          </a:ln>
          <a:effectLst/>
        </p:spPr>
        <p:txBody>
          <a:bodyPr wrap="none" anchor="ctr"/>
          <a:lstStyle/>
          <a:p>
            <a:endParaRPr lang="en-US"/>
          </a:p>
        </p:txBody>
      </p:sp>
      <p:sp>
        <p:nvSpPr>
          <p:cNvPr id="292900" name="Text Box 36">
            <a:hlinkClick r:id="rId5" action="ppaction://hlinksldjump"/>
          </p:cNvPr>
          <p:cNvSpPr txBox="1">
            <a:spLocks noChangeArrowheads="1"/>
          </p:cNvSpPr>
          <p:nvPr/>
        </p:nvSpPr>
        <p:spPr bwMode="auto">
          <a:xfrm>
            <a:off x="4260850" y="6286500"/>
            <a:ext cx="304800" cy="549275"/>
          </a:xfrm>
          <a:prstGeom prst="rect">
            <a:avLst/>
          </a:prstGeom>
          <a:noFill/>
          <a:ln w="9525">
            <a:noFill/>
            <a:miter lim="800000"/>
            <a:headEnd/>
            <a:tailEnd/>
          </a:ln>
          <a:effectLst/>
        </p:spPr>
        <p:txBody>
          <a:bodyPr>
            <a:spAutoFit/>
          </a:bodyPr>
          <a:lstStyle/>
          <a:p>
            <a:pPr>
              <a:spcBef>
                <a:spcPct val="50000"/>
              </a:spcBef>
              <a:buFontTx/>
              <a:buNone/>
            </a:pPr>
            <a:r>
              <a:rPr kumimoji="0" lang="en-US" altLang="en-US" b="1">
                <a:effectLst>
                  <a:outerShdw blurRad="38100" dist="38100" dir="2700000" algn="tl">
                    <a:srgbClr val="FFFFFF"/>
                  </a:outerShdw>
                </a:effectLst>
              </a:rPr>
              <a:t>4</a:t>
            </a:r>
          </a:p>
        </p:txBody>
      </p:sp>
      <p:sp>
        <p:nvSpPr>
          <p:cNvPr id="292901" name="AutoShape 37" descr="Stationery">
            <a:hlinkClick r:id="rId5" action="ppaction://hlinksldjump"/>
          </p:cNvPr>
          <p:cNvSpPr>
            <a:spLocks noChangeArrowheads="1"/>
          </p:cNvSpPr>
          <p:nvPr/>
        </p:nvSpPr>
        <p:spPr bwMode="auto">
          <a:xfrm>
            <a:off x="2400300" y="6292850"/>
            <a:ext cx="533400" cy="533400"/>
          </a:xfrm>
          <a:prstGeom prst="bevel">
            <a:avLst>
              <a:gd name="adj" fmla="val 12500"/>
            </a:avLst>
          </a:prstGeom>
          <a:blipFill dpi="0" rotWithShape="0">
            <a:blip r:embed="rId2" cstate="print"/>
            <a:srcRect/>
            <a:tile tx="0" ty="0" sx="100000" sy="100000" flip="none" algn="tl"/>
          </a:blipFill>
          <a:ln w="9525">
            <a:noFill/>
            <a:miter lim="800000"/>
            <a:headEnd/>
            <a:tailEnd/>
          </a:ln>
          <a:effectLst/>
        </p:spPr>
        <p:txBody>
          <a:bodyPr wrap="none" anchor="ctr"/>
          <a:lstStyle/>
          <a:p>
            <a:endParaRPr lang="en-US"/>
          </a:p>
        </p:txBody>
      </p:sp>
      <p:sp>
        <p:nvSpPr>
          <p:cNvPr id="292902" name="Text Box 38">
            <a:hlinkClick r:id="rId3" action="ppaction://hlinksldjump"/>
          </p:cNvPr>
          <p:cNvSpPr txBox="1">
            <a:spLocks noChangeArrowheads="1"/>
          </p:cNvSpPr>
          <p:nvPr/>
        </p:nvSpPr>
        <p:spPr bwMode="auto">
          <a:xfrm>
            <a:off x="2508250" y="6286500"/>
            <a:ext cx="304800" cy="549275"/>
          </a:xfrm>
          <a:prstGeom prst="rect">
            <a:avLst/>
          </a:prstGeom>
          <a:noFill/>
          <a:ln w="9525">
            <a:noFill/>
            <a:miter lim="800000"/>
            <a:headEnd/>
            <a:tailEnd/>
          </a:ln>
          <a:effectLst/>
        </p:spPr>
        <p:txBody>
          <a:bodyPr>
            <a:spAutoFit/>
          </a:bodyPr>
          <a:lstStyle/>
          <a:p>
            <a:pPr>
              <a:spcBef>
                <a:spcPct val="50000"/>
              </a:spcBef>
              <a:buFontTx/>
              <a:buNone/>
            </a:pPr>
            <a:r>
              <a:rPr kumimoji="0" lang="en-US" altLang="en-US" b="1">
                <a:effectLst>
                  <a:outerShdw blurRad="38100" dist="38100" dir="2700000" algn="tl">
                    <a:srgbClr val="FFFFFF"/>
                  </a:outerShdw>
                </a:effectLst>
              </a:rPr>
              <a:t>1</a:t>
            </a:r>
          </a:p>
        </p:txBody>
      </p:sp>
      <p:sp>
        <p:nvSpPr>
          <p:cNvPr id="292903" name="AutoShape 39" descr="Stationery">
            <a:hlinkClick r:id="rId6" action="ppaction://hlinksldjump"/>
          </p:cNvPr>
          <p:cNvSpPr>
            <a:spLocks noChangeArrowheads="1"/>
          </p:cNvSpPr>
          <p:nvPr/>
        </p:nvSpPr>
        <p:spPr bwMode="auto">
          <a:xfrm>
            <a:off x="4741863" y="6297613"/>
            <a:ext cx="533400" cy="533400"/>
          </a:xfrm>
          <a:prstGeom prst="bevel">
            <a:avLst>
              <a:gd name="adj" fmla="val 12500"/>
            </a:avLst>
          </a:prstGeom>
          <a:blipFill dpi="0" rotWithShape="0">
            <a:blip r:embed="rId2" cstate="print"/>
            <a:srcRect/>
            <a:tile tx="0" ty="0" sx="100000" sy="100000" flip="none" algn="tl"/>
          </a:blipFill>
          <a:ln w="9525">
            <a:noFill/>
            <a:miter lim="800000"/>
            <a:headEnd/>
            <a:tailEnd/>
          </a:ln>
          <a:effectLst/>
        </p:spPr>
        <p:txBody>
          <a:bodyPr wrap="none" anchor="ctr"/>
          <a:lstStyle/>
          <a:p>
            <a:endParaRPr lang="en-US"/>
          </a:p>
        </p:txBody>
      </p:sp>
      <p:sp>
        <p:nvSpPr>
          <p:cNvPr id="292904" name="Text Box 40">
            <a:hlinkClick r:id="rId5" action="ppaction://hlinksldjump"/>
          </p:cNvPr>
          <p:cNvSpPr txBox="1">
            <a:spLocks noChangeArrowheads="1"/>
          </p:cNvSpPr>
          <p:nvPr/>
        </p:nvSpPr>
        <p:spPr bwMode="auto">
          <a:xfrm>
            <a:off x="4843463" y="6300788"/>
            <a:ext cx="304800" cy="549275"/>
          </a:xfrm>
          <a:prstGeom prst="rect">
            <a:avLst/>
          </a:prstGeom>
          <a:noFill/>
          <a:ln w="9525">
            <a:noFill/>
            <a:miter lim="800000"/>
            <a:headEnd/>
            <a:tailEnd/>
          </a:ln>
          <a:effectLst/>
        </p:spPr>
        <p:txBody>
          <a:bodyPr>
            <a:spAutoFit/>
          </a:bodyPr>
          <a:lstStyle/>
          <a:p>
            <a:pPr>
              <a:spcBef>
                <a:spcPct val="50000"/>
              </a:spcBef>
              <a:buFontTx/>
              <a:buNone/>
            </a:pPr>
            <a:r>
              <a:rPr kumimoji="0" lang="en-US" altLang="en-US" b="1">
                <a:effectLst>
                  <a:outerShdw blurRad="38100" dist="38100" dir="2700000" algn="tl">
                    <a:srgbClr val="FFFFFF"/>
                  </a:outerShdw>
                </a:effectLst>
              </a:rPr>
              <a:t>5</a:t>
            </a: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1000"/>
                                  </p:stCondLst>
                                  <p:childTnLst>
                                    <p:set>
                                      <p:cBhvr>
                                        <p:cTn id="6" dur="1" fill="hold">
                                          <p:stCondLst>
                                            <p:cond delay="0"/>
                                          </p:stCondLst>
                                        </p:cTn>
                                        <p:tgtEl>
                                          <p:spTgt spid="292886"/>
                                        </p:tgtEl>
                                        <p:attrNameLst>
                                          <p:attrName>style.visibility</p:attrName>
                                        </p:attrNameLst>
                                      </p:cBhvr>
                                      <p:to>
                                        <p:strVal val="visible"/>
                                      </p:to>
                                    </p:set>
                                    <p:anim calcmode="lin" valueType="num">
                                      <p:cBhvr additive="base">
                                        <p:cTn id="7" dur="500" fill="hold"/>
                                        <p:tgtEl>
                                          <p:spTgt spid="292886"/>
                                        </p:tgtEl>
                                        <p:attrNameLst>
                                          <p:attrName>ppt_x</p:attrName>
                                        </p:attrNameLst>
                                      </p:cBhvr>
                                      <p:tavLst>
                                        <p:tav tm="0">
                                          <p:val>
                                            <p:strVal val="#ppt_x"/>
                                          </p:val>
                                        </p:tav>
                                        <p:tav tm="100000">
                                          <p:val>
                                            <p:strVal val="#ppt_x"/>
                                          </p:val>
                                        </p:tav>
                                      </p:tavLst>
                                    </p:anim>
                                    <p:anim calcmode="lin" valueType="num">
                                      <p:cBhvr additive="base">
                                        <p:cTn id="8" dur="500" fill="hold"/>
                                        <p:tgtEl>
                                          <p:spTgt spid="29288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292887">
                                            <p:txEl>
                                              <p:pRg st="0" end="0"/>
                                            </p:txEl>
                                          </p:spTgt>
                                        </p:tgtEl>
                                        <p:attrNameLst>
                                          <p:attrName>style.visibility</p:attrName>
                                        </p:attrNameLst>
                                      </p:cBhvr>
                                      <p:to>
                                        <p:strVal val="visible"/>
                                      </p:to>
                                    </p:set>
                                    <p:anim calcmode="lin" valueType="num">
                                      <p:cBhvr>
                                        <p:cTn id="13" dur="500" fill="hold"/>
                                        <p:tgtEl>
                                          <p:spTgt spid="292887">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29288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292887">
                                            <p:txEl>
                                              <p:pRg st="1" end="1"/>
                                            </p:txEl>
                                          </p:spTgt>
                                        </p:tgtEl>
                                        <p:attrNameLst>
                                          <p:attrName>style.visibility</p:attrName>
                                        </p:attrNameLst>
                                      </p:cBhvr>
                                      <p:to>
                                        <p:strVal val="visible"/>
                                      </p:to>
                                    </p:set>
                                    <p:anim calcmode="lin" valueType="num">
                                      <p:cBhvr>
                                        <p:cTn id="19" dur="500" fill="hold"/>
                                        <p:tgtEl>
                                          <p:spTgt spid="292887">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292887">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2886" grpId="0" autoUpdateAnimBg="0"/>
      <p:bldP spid="292887" grpId="0" build="p" bldLvl="2"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2"/>
          <p:cNvSpPr>
            <a:spLocks noGrp="1" noChangeArrowheads="1"/>
          </p:cNvSpPr>
          <p:nvPr>
            <p:ph type="title"/>
          </p:nvPr>
        </p:nvSpPr>
        <p:spPr/>
        <p:txBody>
          <a:bodyPr/>
          <a:lstStyle/>
          <a:p>
            <a:pPr algn="ctr"/>
            <a:r>
              <a:rPr lang="en-US" altLang="en-US"/>
              <a:t>Original Provisions</a:t>
            </a:r>
          </a:p>
        </p:txBody>
      </p:sp>
      <p:sp>
        <p:nvSpPr>
          <p:cNvPr id="396312" name="Rectangle 24"/>
          <p:cNvSpPr>
            <a:spLocks noGrp="1" noChangeArrowheads="1"/>
          </p:cNvSpPr>
          <p:nvPr>
            <p:ph type="body" sz="half" idx="1"/>
          </p:nvPr>
        </p:nvSpPr>
        <p:spPr/>
        <p:txBody>
          <a:bodyPr/>
          <a:lstStyle/>
          <a:p>
            <a:r>
              <a:rPr lang="en-US" altLang="en-US" sz="2200"/>
              <a:t>According to the Constitution, the President and Vice President are chosen by a special body of </a:t>
            </a:r>
            <a:r>
              <a:rPr lang="en-US" altLang="en-US" sz="2200" b="1">
                <a:solidFill>
                  <a:schemeClr val="tx2"/>
                </a:solidFill>
              </a:rPr>
              <a:t>presidential electors</a:t>
            </a:r>
            <a:r>
              <a:rPr lang="en-US" altLang="en-US" sz="2200">
                <a:solidFill>
                  <a:schemeClr val="tx1"/>
                </a:solidFill>
              </a:rPr>
              <a:t>.</a:t>
            </a:r>
            <a:endParaRPr lang="en-US" altLang="en-US" sz="2200"/>
          </a:p>
          <a:p>
            <a:r>
              <a:rPr lang="en-US" altLang="en-US" sz="2200"/>
              <a:t>Originally, these electors each cast two </a:t>
            </a:r>
            <a:r>
              <a:rPr lang="en-US" altLang="en-US" sz="2200" b="1">
                <a:solidFill>
                  <a:schemeClr val="tx2"/>
                </a:solidFill>
              </a:rPr>
              <a:t>electoral votes</a:t>
            </a:r>
            <a:r>
              <a:rPr lang="en-US" altLang="en-US" sz="2200">
                <a:solidFill>
                  <a:schemeClr val="tx1"/>
                </a:solidFill>
              </a:rPr>
              <a:t>,</a:t>
            </a:r>
            <a:r>
              <a:rPr lang="en-US" altLang="en-US" sz="2200" b="1"/>
              <a:t> </a:t>
            </a:r>
            <a:r>
              <a:rPr lang="en-US" altLang="en-US" sz="2200"/>
              <a:t>each for a different candidate. The candidate with the most votes would become President, and the candidate with the second highest total would become Vice President. </a:t>
            </a:r>
            <a:endParaRPr lang="en-US" altLang="en-US" sz="1800"/>
          </a:p>
        </p:txBody>
      </p:sp>
      <p:sp>
        <p:nvSpPr>
          <p:cNvPr id="396297" name="Rectangle 9"/>
          <p:cNvSpPr>
            <a:spLocks noChangeArrowheads="1"/>
          </p:cNvSpPr>
          <p:nvPr/>
        </p:nvSpPr>
        <p:spPr bwMode="auto">
          <a:xfrm>
            <a:off x="5715000" y="6400800"/>
            <a:ext cx="1905000" cy="304800"/>
          </a:xfrm>
          <a:prstGeom prst="rect">
            <a:avLst/>
          </a:prstGeom>
          <a:noFill/>
          <a:ln w="9525">
            <a:noFill/>
            <a:miter lim="800000"/>
            <a:headEnd/>
            <a:tailEnd/>
          </a:ln>
          <a:effectLst/>
        </p:spPr>
        <p:txBody>
          <a:bodyPr wrap="none"/>
          <a:lstStyle/>
          <a:p>
            <a:pPr algn="r">
              <a:buFontTx/>
              <a:buNone/>
            </a:pPr>
            <a:r>
              <a:rPr kumimoji="0" lang="en-US" altLang="en-US" sz="1400" b="1" i="1">
                <a:solidFill>
                  <a:srgbClr val="FFFFFF"/>
                </a:solidFill>
                <a:effectLst>
                  <a:outerShdw blurRad="38100" dist="38100" dir="2700000" algn="tl">
                    <a:srgbClr val="000000"/>
                  </a:outerShdw>
                </a:effectLst>
              </a:rPr>
              <a:t>Chapter 13, Section 3</a:t>
            </a:r>
            <a:endParaRPr kumimoji="0" lang="en-US" altLang="en-US" sz="1400">
              <a:solidFill>
                <a:srgbClr val="FFFFFF"/>
              </a:solidFill>
              <a:effectLst>
                <a:outerShdw blurRad="38100" dist="38100" dir="2700000" algn="tl">
                  <a:srgbClr val="000000"/>
                </a:outerShdw>
              </a:effectLst>
            </a:endParaRPr>
          </a:p>
        </p:txBody>
      </p:sp>
      <p:sp>
        <p:nvSpPr>
          <p:cNvPr id="396302" name="AutoShape 14" descr="Stationery">
            <a:hlinkClick r:id="" action="ppaction://hlinkshowjump?jump=previousslide" highlightClick="1"/>
          </p:cNvPr>
          <p:cNvSpPr>
            <a:spLocks noChangeArrowheads="1"/>
          </p:cNvSpPr>
          <p:nvPr/>
        </p:nvSpPr>
        <p:spPr bwMode="auto">
          <a:xfrm>
            <a:off x="38100" y="6299200"/>
            <a:ext cx="520700" cy="520700"/>
          </a:xfrm>
          <a:prstGeom prst="actionButtonBackPrevious">
            <a:avLst/>
          </a:prstGeom>
          <a:blipFill dpi="0" rotWithShape="0">
            <a:blip r:embed="rId2" cstate="print"/>
            <a:srcRect/>
            <a:tile tx="0" ty="0" sx="100000" sy="100000" flip="none" algn="tl"/>
          </a:blipFill>
          <a:ln w="9525">
            <a:noFill/>
            <a:miter lim="800000"/>
            <a:headEnd/>
            <a:tailEnd/>
          </a:ln>
          <a:effectLst/>
        </p:spPr>
        <p:txBody>
          <a:bodyPr wrap="none" anchor="ctr"/>
          <a:lstStyle/>
          <a:p>
            <a:endParaRPr lang="en-US"/>
          </a:p>
        </p:txBody>
      </p:sp>
      <p:sp>
        <p:nvSpPr>
          <p:cNvPr id="396303" name="AutoShape 15" descr="Stationery">
            <a:hlinkClick r:id="" action="ppaction://hlinkshowjump?jump=nextslide" highlightClick="1"/>
          </p:cNvPr>
          <p:cNvSpPr>
            <a:spLocks noChangeArrowheads="1"/>
          </p:cNvSpPr>
          <p:nvPr/>
        </p:nvSpPr>
        <p:spPr bwMode="auto">
          <a:xfrm>
            <a:off x="609600" y="6299200"/>
            <a:ext cx="520700" cy="520700"/>
          </a:xfrm>
          <a:prstGeom prst="actionButtonForwardNext">
            <a:avLst/>
          </a:prstGeom>
          <a:blipFill dpi="0" rotWithShape="0">
            <a:blip r:embed="rId2" cstate="print"/>
            <a:srcRect/>
            <a:tile tx="0" ty="0" sx="100000" sy="100000" flip="none" algn="tl"/>
          </a:blipFill>
          <a:ln w="9525">
            <a:noFill/>
            <a:miter lim="800000"/>
            <a:headEnd/>
            <a:tailEnd/>
          </a:ln>
          <a:effectLst/>
        </p:spPr>
        <p:txBody>
          <a:bodyPr wrap="none" anchor="ctr"/>
          <a:lstStyle/>
          <a:p>
            <a:endParaRPr lang="en-US"/>
          </a:p>
        </p:txBody>
      </p:sp>
      <p:sp>
        <p:nvSpPr>
          <p:cNvPr id="396304" name="AutoShape 16" descr="Stationery">
            <a:hlinkClick r:id="rId3" action="ppaction://hlinksldjump"/>
          </p:cNvPr>
          <p:cNvSpPr>
            <a:spLocks noChangeArrowheads="1"/>
          </p:cNvSpPr>
          <p:nvPr/>
        </p:nvSpPr>
        <p:spPr bwMode="auto">
          <a:xfrm>
            <a:off x="2984500" y="6292850"/>
            <a:ext cx="533400" cy="533400"/>
          </a:xfrm>
          <a:prstGeom prst="bevel">
            <a:avLst>
              <a:gd name="adj" fmla="val 12500"/>
            </a:avLst>
          </a:prstGeom>
          <a:blipFill dpi="0" rotWithShape="0">
            <a:blip r:embed="rId2" cstate="print"/>
            <a:srcRect/>
            <a:tile tx="0" ty="0" sx="100000" sy="100000" flip="none" algn="tl"/>
          </a:blipFill>
          <a:ln w="9525">
            <a:noFill/>
            <a:miter lim="800000"/>
            <a:headEnd/>
            <a:tailEnd/>
          </a:ln>
          <a:effectLst/>
        </p:spPr>
        <p:txBody>
          <a:bodyPr wrap="none" anchor="ctr"/>
          <a:lstStyle/>
          <a:p>
            <a:endParaRPr lang="en-US"/>
          </a:p>
        </p:txBody>
      </p:sp>
      <p:sp>
        <p:nvSpPr>
          <p:cNvPr id="396305" name="Text Box 17">
            <a:hlinkClick r:id="rId4" action="ppaction://hlinksldjump"/>
          </p:cNvPr>
          <p:cNvSpPr txBox="1">
            <a:spLocks noChangeArrowheads="1"/>
          </p:cNvSpPr>
          <p:nvPr/>
        </p:nvSpPr>
        <p:spPr bwMode="auto">
          <a:xfrm>
            <a:off x="3092450" y="6286500"/>
            <a:ext cx="304800" cy="549275"/>
          </a:xfrm>
          <a:prstGeom prst="rect">
            <a:avLst/>
          </a:prstGeom>
          <a:noFill/>
          <a:ln w="9525">
            <a:noFill/>
            <a:miter lim="800000"/>
            <a:headEnd/>
            <a:tailEnd/>
          </a:ln>
          <a:effectLst/>
        </p:spPr>
        <p:txBody>
          <a:bodyPr>
            <a:spAutoFit/>
          </a:bodyPr>
          <a:lstStyle/>
          <a:p>
            <a:pPr>
              <a:spcBef>
                <a:spcPct val="50000"/>
              </a:spcBef>
              <a:buFontTx/>
              <a:buNone/>
            </a:pPr>
            <a:r>
              <a:rPr kumimoji="0" lang="en-US" altLang="en-US" b="1">
                <a:effectLst>
                  <a:outerShdw blurRad="38100" dist="38100" dir="2700000" algn="tl">
                    <a:srgbClr val="FFFFFF"/>
                  </a:outerShdw>
                </a:effectLst>
              </a:rPr>
              <a:t>2</a:t>
            </a:r>
            <a:endParaRPr kumimoji="0" lang="en-US" altLang="en-US">
              <a:solidFill>
                <a:srgbClr val="3A066A"/>
              </a:solidFill>
              <a:effectLst>
                <a:outerShdw blurRad="38100" dist="38100" dir="2700000" algn="tl">
                  <a:srgbClr val="000000"/>
                </a:outerShdw>
              </a:effectLst>
            </a:endParaRPr>
          </a:p>
        </p:txBody>
      </p:sp>
      <p:sp>
        <p:nvSpPr>
          <p:cNvPr id="396306" name="AutoShape 18" descr="Stationery">
            <a:hlinkClick r:id="rId4" action="ppaction://hlinksldjump"/>
          </p:cNvPr>
          <p:cNvSpPr>
            <a:spLocks noChangeArrowheads="1"/>
          </p:cNvSpPr>
          <p:nvPr/>
        </p:nvSpPr>
        <p:spPr bwMode="auto">
          <a:xfrm>
            <a:off x="4159250" y="6292850"/>
            <a:ext cx="533400" cy="533400"/>
          </a:xfrm>
          <a:prstGeom prst="bevel">
            <a:avLst>
              <a:gd name="adj" fmla="val 12500"/>
            </a:avLst>
          </a:prstGeom>
          <a:blipFill dpi="0" rotWithShape="0">
            <a:blip r:embed="rId2" cstate="print"/>
            <a:srcRect/>
            <a:tile tx="0" ty="0" sx="100000" sy="100000" flip="none" algn="tl"/>
          </a:blipFill>
          <a:ln w="9525">
            <a:noFill/>
            <a:miter lim="800000"/>
            <a:headEnd/>
            <a:tailEnd/>
          </a:ln>
          <a:effectLst/>
        </p:spPr>
        <p:txBody>
          <a:bodyPr wrap="none" anchor="ctr"/>
          <a:lstStyle/>
          <a:p>
            <a:endParaRPr lang="en-US"/>
          </a:p>
        </p:txBody>
      </p:sp>
      <p:sp>
        <p:nvSpPr>
          <p:cNvPr id="396307" name="Text Box 19">
            <a:hlinkClick r:id="rId5" action="ppaction://hlinksldjump"/>
          </p:cNvPr>
          <p:cNvSpPr txBox="1">
            <a:spLocks noChangeArrowheads="1"/>
          </p:cNvSpPr>
          <p:nvPr/>
        </p:nvSpPr>
        <p:spPr bwMode="auto">
          <a:xfrm>
            <a:off x="4260850" y="6286500"/>
            <a:ext cx="304800" cy="549275"/>
          </a:xfrm>
          <a:prstGeom prst="rect">
            <a:avLst/>
          </a:prstGeom>
          <a:noFill/>
          <a:ln w="9525">
            <a:noFill/>
            <a:miter lim="800000"/>
            <a:headEnd/>
            <a:tailEnd/>
          </a:ln>
          <a:effectLst/>
        </p:spPr>
        <p:txBody>
          <a:bodyPr>
            <a:spAutoFit/>
          </a:bodyPr>
          <a:lstStyle/>
          <a:p>
            <a:pPr>
              <a:spcBef>
                <a:spcPct val="50000"/>
              </a:spcBef>
              <a:buFontTx/>
              <a:buNone/>
            </a:pPr>
            <a:r>
              <a:rPr kumimoji="0" lang="en-US" altLang="en-US" b="1">
                <a:effectLst>
                  <a:outerShdw blurRad="38100" dist="38100" dir="2700000" algn="tl">
                    <a:srgbClr val="FFFFFF"/>
                  </a:outerShdw>
                </a:effectLst>
              </a:rPr>
              <a:t>4</a:t>
            </a:r>
          </a:p>
        </p:txBody>
      </p:sp>
      <p:sp>
        <p:nvSpPr>
          <p:cNvPr id="396308" name="AutoShape 20" descr="Stationery">
            <a:hlinkClick r:id="rId5" action="ppaction://hlinksldjump"/>
          </p:cNvPr>
          <p:cNvSpPr>
            <a:spLocks noChangeArrowheads="1"/>
          </p:cNvSpPr>
          <p:nvPr/>
        </p:nvSpPr>
        <p:spPr bwMode="auto">
          <a:xfrm>
            <a:off x="2400300" y="6292850"/>
            <a:ext cx="533400" cy="533400"/>
          </a:xfrm>
          <a:prstGeom prst="bevel">
            <a:avLst>
              <a:gd name="adj" fmla="val 12500"/>
            </a:avLst>
          </a:prstGeom>
          <a:blipFill dpi="0" rotWithShape="0">
            <a:blip r:embed="rId2" cstate="print"/>
            <a:srcRect/>
            <a:tile tx="0" ty="0" sx="100000" sy="100000" flip="none" algn="tl"/>
          </a:blipFill>
          <a:ln w="9525">
            <a:noFill/>
            <a:miter lim="800000"/>
            <a:headEnd/>
            <a:tailEnd/>
          </a:ln>
          <a:effectLst/>
        </p:spPr>
        <p:txBody>
          <a:bodyPr wrap="none" anchor="ctr"/>
          <a:lstStyle/>
          <a:p>
            <a:endParaRPr lang="en-US"/>
          </a:p>
        </p:txBody>
      </p:sp>
      <p:sp>
        <p:nvSpPr>
          <p:cNvPr id="396309" name="Text Box 21">
            <a:hlinkClick r:id="rId3" action="ppaction://hlinksldjump"/>
          </p:cNvPr>
          <p:cNvSpPr txBox="1">
            <a:spLocks noChangeArrowheads="1"/>
          </p:cNvSpPr>
          <p:nvPr/>
        </p:nvSpPr>
        <p:spPr bwMode="auto">
          <a:xfrm>
            <a:off x="2508250" y="6286500"/>
            <a:ext cx="304800" cy="549275"/>
          </a:xfrm>
          <a:prstGeom prst="rect">
            <a:avLst/>
          </a:prstGeom>
          <a:noFill/>
          <a:ln w="9525">
            <a:noFill/>
            <a:miter lim="800000"/>
            <a:headEnd/>
            <a:tailEnd/>
          </a:ln>
          <a:effectLst/>
        </p:spPr>
        <p:txBody>
          <a:bodyPr>
            <a:spAutoFit/>
          </a:bodyPr>
          <a:lstStyle/>
          <a:p>
            <a:pPr>
              <a:spcBef>
                <a:spcPct val="50000"/>
              </a:spcBef>
              <a:buFontTx/>
              <a:buNone/>
            </a:pPr>
            <a:r>
              <a:rPr kumimoji="0" lang="en-US" altLang="en-US" b="1">
                <a:effectLst>
                  <a:outerShdw blurRad="38100" dist="38100" dir="2700000" algn="tl">
                    <a:srgbClr val="FFFFFF"/>
                  </a:outerShdw>
                </a:effectLst>
              </a:rPr>
              <a:t>1</a:t>
            </a:r>
          </a:p>
        </p:txBody>
      </p:sp>
      <p:sp>
        <p:nvSpPr>
          <p:cNvPr id="396310" name="AutoShape 22" descr="Stationery">
            <a:hlinkClick r:id="rId6" action="ppaction://hlinksldjump"/>
          </p:cNvPr>
          <p:cNvSpPr>
            <a:spLocks noChangeArrowheads="1"/>
          </p:cNvSpPr>
          <p:nvPr/>
        </p:nvSpPr>
        <p:spPr bwMode="auto">
          <a:xfrm>
            <a:off x="4741863" y="6297613"/>
            <a:ext cx="533400" cy="533400"/>
          </a:xfrm>
          <a:prstGeom prst="bevel">
            <a:avLst>
              <a:gd name="adj" fmla="val 12500"/>
            </a:avLst>
          </a:prstGeom>
          <a:blipFill dpi="0" rotWithShape="0">
            <a:blip r:embed="rId2" cstate="print"/>
            <a:srcRect/>
            <a:tile tx="0" ty="0" sx="100000" sy="100000" flip="none" algn="tl"/>
          </a:blipFill>
          <a:ln w="9525">
            <a:noFill/>
            <a:miter lim="800000"/>
            <a:headEnd/>
            <a:tailEnd/>
          </a:ln>
          <a:effectLst/>
        </p:spPr>
        <p:txBody>
          <a:bodyPr wrap="none" anchor="ctr"/>
          <a:lstStyle/>
          <a:p>
            <a:endParaRPr lang="en-US"/>
          </a:p>
        </p:txBody>
      </p:sp>
      <p:sp>
        <p:nvSpPr>
          <p:cNvPr id="396311" name="Text Box 23">
            <a:hlinkClick r:id="rId5" action="ppaction://hlinksldjump"/>
          </p:cNvPr>
          <p:cNvSpPr txBox="1">
            <a:spLocks noChangeArrowheads="1"/>
          </p:cNvSpPr>
          <p:nvPr/>
        </p:nvSpPr>
        <p:spPr bwMode="auto">
          <a:xfrm>
            <a:off x="4843463" y="6300788"/>
            <a:ext cx="304800" cy="549275"/>
          </a:xfrm>
          <a:prstGeom prst="rect">
            <a:avLst/>
          </a:prstGeom>
          <a:noFill/>
          <a:ln w="9525">
            <a:noFill/>
            <a:miter lim="800000"/>
            <a:headEnd/>
            <a:tailEnd/>
          </a:ln>
          <a:effectLst/>
        </p:spPr>
        <p:txBody>
          <a:bodyPr>
            <a:spAutoFit/>
          </a:bodyPr>
          <a:lstStyle/>
          <a:p>
            <a:pPr>
              <a:spcBef>
                <a:spcPct val="50000"/>
              </a:spcBef>
              <a:buFontTx/>
              <a:buNone/>
            </a:pPr>
            <a:r>
              <a:rPr kumimoji="0" lang="en-US" altLang="en-US" b="1">
                <a:effectLst>
                  <a:outerShdw blurRad="38100" dist="38100" dir="2700000" algn="tl">
                    <a:srgbClr val="FFFFFF"/>
                  </a:outerShdw>
                </a:effectLst>
              </a:rPr>
              <a:t>5</a:t>
            </a:r>
          </a:p>
        </p:txBody>
      </p:sp>
      <p:pic>
        <p:nvPicPr>
          <p:cNvPr id="396314" name="Picture 26" descr="MAG01se1303a5089.jpg                                           00000179PenyackJ HD                    B33A4082:"/>
          <p:cNvPicPr>
            <a:picLocks noChangeAspect="1" noChangeArrowheads="1"/>
          </p:cNvPicPr>
          <p:nvPr/>
        </p:nvPicPr>
        <p:blipFill>
          <a:blip r:embed="rId7" cstate="print"/>
          <a:srcRect/>
          <a:stretch>
            <a:fillRect/>
          </a:stretch>
        </p:blipFill>
        <p:spPr bwMode="auto">
          <a:xfrm flipH="1">
            <a:off x="5110163" y="903288"/>
            <a:ext cx="3692525" cy="5241925"/>
          </a:xfrm>
          <a:prstGeom prst="rect">
            <a:avLst/>
          </a:prstGeom>
          <a:noFill/>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96314"/>
                                        </p:tgtEl>
                                        <p:attrNameLst>
                                          <p:attrName>style.visibility</p:attrName>
                                        </p:attrNameLst>
                                      </p:cBhvr>
                                      <p:to>
                                        <p:strVal val="visible"/>
                                      </p:to>
                                    </p:set>
                                    <p:animEffect transition="in" filter="wipe(up)">
                                      <p:cBhvr>
                                        <p:cTn id="7" dur="500"/>
                                        <p:tgtEl>
                                          <p:spTgt spid="396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Grp="1" noChangeArrowheads="1"/>
          </p:cNvSpPr>
          <p:nvPr>
            <p:ph type="title"/>
          </p:nvPr>
        </p:nvSpPr>
        <p:spPr/>
        <p:txBody>
          <a:bodyPr/>
          <a:lstStyle/>
          <a:p>
            <a:pPr algn="ctr"/>
            <a:r>
              <a:rPr lang="en-US" altLang="en-US" sz="3000"/>
              <a:t>The Rise of Parties</a:t>
            </a:r>
            <a:endParaRPr lang="en-US" altLang="en-US"/>
          </a:p>
        </p:txBody>
      </p:sp>
      <p:sp>
        <p:nvSpPr>
          <p:cNvPr id="397320" name="Rectangle 8"/>
          <p:cNvSpPr>
            <a:spLocks noChangeArrowheads="1"/>
          </p:cNvSpPr>
          <p:nvPr/>
        </p:nvSpPr>
        <p:spPr bwMode="auto">
          <a:xfrm>
            <a:off x="5715000" y="6400800"/>
            <a:ext cx="1905000" cy="304800"/>
          </a:xfrm>
          <a:prstGeom prst="rect">
            <a:avLst/>
          </a:prstGeom>
          <a:noFill/>
          <a:ln w="9525">
            <a:noFill/>
            <a:miter lim="800000"/>
            <a:headEnd/>
            <a:tailEnd/>
          </a:ln>
          <a:effectLst/>
        </p:spPr>
        <p:txBody>
          <a:bodyPr wrap="none"/>
          <a:lstStyle/>
          <a:p>
            <a:pPr algn="r">
              <a:buFontTx/>
              <a:buNone/>
            </a:pPr>
            <a:r>
              <a:rPr kumimoji="0" lang="en-US" altLang="en-US" sz="1400" b="1" i="1">
                <a:solidFill>
                  <a:srgbClr val="FFFFFF"/>
                </a:solidFill>
                <a:effectLst>
                  <a:outerShdw blurRad="38100" dist="38100" dir="2700000" algn="tl">
                    <a:srgbClr val="000000"/>
                  </a:outerShdw>
                </a:effectLst>
              </a:rPr>
              <a:t>Chapter 13, Section 3</a:t>
            </a:r>
            <a:endParaRPr kumimoji="0" lang="en-US" altLang="en-US" sz="1400">
              <a:solidFill>
                <a:srgbClr val="FFFFFF"/>
              </a:solidFill>
              <a:effectLst>
                <a:outerShdw blurRad="38100" dist="38100" dir="2700000" algn="tl">
                  <a:srgbClr val="000000"/>
                </a:outerShdw>
              </a:effectLst>
            </a:endParaRPr>
          </a:p>
        </p:txBody>
      </p:sp>
      <p:sp>
        <p:nvSpPr>
          <p:cNvPr id="397323" name="AutoShape 11" descr="Stationery">
            <a:hlinkClick r:id="" action="ppaction://hlinkshowjump?jump=previousslide" highlightClick="1"/>
          </p:cNvPr>
          <p:cNvSpPr>
            <a:spLocks noChangeArrowheads="1"/>
          </p:cNvSpPr>
          <p:nvPr/>
        </p:nvSpPr>
        <p:spPr bwMode="auto">
          <a:xfrm>
            <a:off x="38100" y="6299200"/>
            <a:ext cx="520700" cy="520700"/>
          </a:xfrm>
          <a:prstGeom prst="actionButtonBackPrevious">
            <a:avLst/>
          </a:prstGeom>
          <a:blipFill dpi="0" rotWithShape="0">
            <a:blip r:embed="rId2" cstate="print"/>
            <a:srcRect/>
            <a:tile tx="0" ty="0" sx="100000" sy="100000" flip="none" algn="tl"/>
          </a:blipFill>
          <a:ln w="9525">
            <a:noFill/>
            <a:miter lim="800000"/>
            <a:headEnd/>
            <a:tailEnd/>
          </a:ln>
          <a:effectLst/>
        </p:spPr>
        <p:txBody>
          <a:bodyPr wrap="none" anchor="ctr"/>
          <a:lstStyle/>
          <a:p>
            <a:endParaRPr lang="en-US"/>
          </a:p>
        </p:txBody>
      </p:sp>
      <p:sp>
        <p:nvSpPr>
          <p:cNvPr id="397324" name="AutoShape 12" descr="Stationery">
            <a:hlinkClick r:id="" action="ppaction://hlinkshowjump?jump=nextslide" highlightClick="1"/>
          </p:cNvPr>
          <p:cNvSpPr>
            <a:spLocks noChangeArrowheads="1"/>
          </p:cNvSpPr>
          <p:nvPr/>
        </p:nvSpPr>
        <p:spPr bwMode="auto">
          <a:xfrm>
            <a:off x="609600" y="6299200"/>
            <a:ext cx="520700" cy="520700"/>
          </a:xfrm>
          <a:prstGeom prst="actionButtonForwardNext">
            <a:avLst/>
          </a:prstGeom>
          <a:blipFill dpi="0" rotWithShape="0">
            <a:blip r:embed="rId2" cstate="print"/>
            <a:srcRect/>
            <a:tile tx="0" ty="0" sx="100000" sy="100000" flip="none" algn="tl"/>
          </a:blipFill>
          <a:ln w="9525">
            <a:noFill/>
            <a:miter lim="800000"/>
            <a:headEnd/>
            <a:tailEnd/>
          </a:ln>
          <a:effectLst/>
        </p:spPr>
        <p:txBody>
          <a:bodyPr wrap="none" anchor="ctr"/>
          <a:lstStyle/>
          <a:p>
            <a:endParaRPr lang="en-US"/>
          </a:p>
        </p:txBody>
      </p:sp>
      <p:sp>
        <p:nvSpPr>
          <p:cNvPr id="397325" name="AutoShape 13" descr="Stationery">
            <a:hlinkClick r:id="rId3" action="ppaction://hlinksldjump"/>
          </p:cNvPr>
          <p:cNvSpPr>
            <a:spLocks noChangeArrowheads="1"/>
          </p:cNvSpPr>
          <p:nvPr/>
        </p:nvSpPr>
        <p:spPr bwMode="auto">
          <a:xfrm>
            <a:off x="2984500" y="6292850"/>
            <a:ext cx="533400" cy="533400"/>
          </a:xfrm>
          <a:prstGeom prst="bevel">
            <a:avLst>
              <a:gd name="adj" fmla="val 12500"/>
            </a:avLst>
          </a:prstGeom>
          <a:blipFill dpi="0" rotWithShape="0">
            <a:blip r:embed="rId2" cstate="print"/>
            <a:srcRect/>
            <a:tile tx="0" ty="0" sx="100000" sy="100000" flip="none" algn="tl"/>
          </a:blipFill>
          <a:ln w="9525">
            <a:noFill/>
            <a:miter lim="800000"/>
            <a:headEnd/>
            <a:tailEnd/>
          </a:ln>
          <a:effectLst/>
        </p:spPr>
        <p:txBody>
          <a:bodyPr wrap="none" anchor="ctr"/>
          <a:lstStyle/>
          <a:p>
            <a:endParaRPr lang="en-US"/>
          </a:p>
        </p:txBody>
      </p:sp>
      <p:sp>
        <p:nvSpPr>
          <p:cNvPr id="397326" name="Text Box 14">
            <a:hlinkClick r:id="rId4" action="ppaction://hlinksldjump"/>
          </p:cNvPr>
          <p:cNvSpPr txBox="1">
            <a:spLocks noChangeArrowheads="1"/>
          </p:cNvSpPr>
          <p:nvPr/>
        </p:nvSpPr>
        <p:spPr bwMode="auto">
          <a:xfrm>
            <a:off x="3092450" y="6286500"/>
            <a:ext cx="304800" cy="549275"/>
          </a:xfrm>
          <a:prstGeom prst="rect">
            <a:avLst/>
          </a:prstGeom>
          <a:noFill/>
          <a:ln w="9525">
            <a:noFill/>
            <a:miter lim="800000"/>
            <a:headEnd/>
            <a:tailEnd/>
          </a:ln>
          <a:effectLst/>
        </p:spPr>
        <p:txBody>
          <a:bodyPr>
            <a:spAutoFit/>
          </a:bodyPr>
          <a:lstStyle/>
          <a:p>
            <a:pPr>
              <a:spcBef>
                <a:spcPct val="50000"/>
              </a:spcBef>
              <a:buFontTx/>
              <a:buNone/>
            </a:pPr>
            <a:r>
              <a:rPr kumimoji="0" lang="en-US" altLang="en-US" b="1">
                <a:effectLst>
                  <a:outerShdw blurRad="38100" dist="38100" dir="2700000" algn="tl">
                    <a:srgbClr val="FFFFFF"/>
                  </a:outerShdw>
                </a:effectLst>
              </a:rPr>
              <a:t>2</a:t>
            </a:r>
            <a:endParaRPr kumimoji="0" lang="en-US" altLang="en-US">
              <a:solidFill>
                <a:srgbClr val="3A066A"/>
              </a:solidFill>
              <a:effectLst>
                <a:outerShdw blurRad="38100" dist="38100" dir="2700000" algn="tl">
                  <a:srgbClr val="000000"/>
                </a:outerShdw>
              </a:effectLst>
            </a:endParaRPr>
          </a:p>
        </p:txBody>
      </p:sp>
      <p:sp>
        <p:nvSpPr>
          <p:cNvPr id="397327" name="AutoShape 15" descr="Stationery">
            <a:hlinkClick r:id="rId4" action="ppaction://hlinksldjump"/>
          </p:cNvPr>
          <p:cNvSpPr>
            <a:spLocks noChangeArrowheads="1"/>
          </p:cNvSpPr>
          <p:nvPr/>
        </p:nvSpPr>
        <p:spPr bwMode="auto">
          <a:xfrm>
            <a:off x="4159250" y="6292850"/>
            <a:ext cx="533400" cy="533400"/>
          </a:xfrm>
          <a:prstGeom prst="bevel">
            <a:avLst>
              <a:gd name="adj" fmla="val 12500"/>
            </a:avLst>
          </a:prstGeom>
          <a:blipFill dpi="0" rotWithShape="0">
            <a:blip r:embed="rId2" cstate="print"/>
            <a:srcRect/>
            <a:tile tx="0" ty="0" sx="100000" sy="100000" flip="none" algn="tl"/>
          </a:blipFill>
          <a:ln w="9525">
            <a:noFill/>
            <a:miter lim="800000"/>
            <a:headEnd/>
            <a:tailEnd/>
          </a:ln>
          <a:effectLst/>
        </p:spPr>
        <p:txBody>
          <a:bodyPr wrap="none" anchor="ctr"/>
          <a:lstStyle/>
          <a:p>
            <a:endParaRPr lang="en-US"/>
          </a:p>
        </p:txBody>
      </p:sp>
      <p:sp>
        <p:nvSpPr>
          <p:cNvPr id="397328" name="Text Box 16">
            <a:hlinkClick r:id="rId5" action="ppaction://hlinksldjump"/>
          </p:cNvPr>
          <p:cNvSpPr txBox="1">
            <a:spLocks noChangeArrowheads="1"/>
          </p:cNvSpPr>
          <p:nvPr/>
        </p:nvSpPr>
        <p:spPr bwMode="auto">
          <a:xfrm>
            <a:off x="4260850" y="6286500"/>
            <a:ext cx="304800" cy="549275"/>
          </a:xfrm>
          <a:prstGeom prst="rect">
            <a:avLst/>
          </a:prstGeom>
          <a:noFill/>
          <a:ln w="9525">
            <a:noFill/>
            <a:miter lim="800000"/>
            <a:headEnd/>
            <a:tailEnd/>
          </a:ln>
          <a:effectLst/>
        </p:spPr>
        <p:txBody>
          <a:bodyPr>
            <a:spAutoFit/>
          </a:bodyPr>
          <a:lstStyle/>
          <a:p>
            <a:pPr>
              <a:spcBef>
                <a:spcPct val="50000"/>
              </a:spcBef>
              <a:buFontTx/>
              <a:buNone/>
            </a:pPr>
            <a:r>
              <a:rPr kumimoji="0" lang="en-US" altLang="en-US" b="1">
                <a:effectLst>
                  <a:outerShdw blurRad="38100" dist="38100" dir="2700000" algn="tl">
                    <a:srgbClr val="FFFFFF"/>
                  </a:outerShdw>
                </a:effectLst>
              </a:rPr>
              <a:t>4</a:t>
            </a:r>
          </a:p>
        </p:txBody>
      </p:sp>
      <p:sp>
        <p:nvSpPr>
          <p:cNvPr id="397329" name="AutoShape 17" descr="Stationery">
            <a:hlinkClick r:id="rId5" action="ppaction://hlinksldjump"/>
          </p:cNvPr>
          <p:cNvSpPr>
            <a:spLocks noChangeArrowheads="1"/>
          </p:cNvSpPr>
          <p:nvPr/>
        </p:nvSpPr>
        <p:spPr bwMode="auto">
          <a:xfrm>
            <a:off x="2400300" y="6292850"/>
            <a:ext cx="533400" cy="533400"/>
          </a:xfrm>
          <a:prstGeom prst="bevel">
            <a:avLst>
              <a:gd name="adj" fmla="val 12500"/>
            </a:avLst>
          </a:prstGeom>
          <a:blipFill dpi="0" rotWithShape="0">
            <a:blip r:embed="rId2" cstate="print"/>
            <a:srcRect/>
            <a:tile tx="0" ty="0" sx="100000" sy="100000" flip="none" algn="tl"/>
          </a:blipFill>
          <a:ln w="9525">
            <a:noFill/>
            <a:miter lim="800000"/>
            <a:headEnd/>
            <a:tailEnd/>
          </a:ln>
          <a:effectLst/>
        </p:spPr>
        <p:txBody>
          <a:bodyPr wrap="none" anchor="ctr"/>
          <a:lstStyle/>
          <a:p>
            <a:endParaRPr lang="en-US"/>
          </a:p>
        </p:txBody>
      </p:sp>
      <p:sp>
        <p:nvSpPr>
          <p:cNvPr id="397330" name="Text Box 18">
            <a:hlinkClick r:id="rId3" action="ppaction://hlinksldjump"/>
          </p:cNvPr>
          <p:cNvSpPr txBox="1">
            <a:spLocks noChangeArrowheads="1"/>
          </p:cNvSpPr>
          <p:nvPr/>
        </p:nvSpPr>
        <p:spPr bwMode="auto">
          <a:xfrm>
            <a:off x="2508250" y="6286500"/>
            <a:ext cx="304800" cy="549275"/>
          </a:xfrm>
          <a:prstGeom prst="rect">
            <a:avLst/>
          </a:prstGeom>
          <a:noFill/>
          <a:ln w="9525">
            <a:noFill/>
            <a:miter lim="800000"/>
            <a:headEnd/>
            <a:tailEnd/>
          </a:ln>
          <a:effectLst/>
        </p:spPr>
        <p:txBody>
          <a:bodyPr>
            <a:spAutoFit/>
          </a:bodyPr>
          <a:lstStyle/>
          <a:p>
            <a:pPr>
              <a:spcBef>
                <a:spcPct val="50000"/>
              </a:spcBef>
              <a:buFontTx/>
              <a:buNone/>
            </a:pPr>
            <a:r>
              <a:rPr kumimoji="0" lang="en-US" altLang="en-US" b="1">
                <a:effectLst>
                  <a:outerShdw blurRad="38100" dist="38100" dir="2700000" algn="tl">
                    <a:srgbClr val="FFFFFF"/>
                  </a:outerShdw>
                </a:effectLst>
              </a:rPr>
              <a:t>1</a:t>
            </a:r>
          </a:p>
        </p:txBody>
      </p:sp>
      <p:sp>
        <p:nvSpPr>
          <p:cNvPr id="397335" name="AutoShape 23" descr="Stationery">
            <a:hlinkClick r:id="rId6" action="ppaction://hlinksldjump"/>
          </p:cNvPr>
          <p:cNvSpPr>
            <a:spLocks noChangeArrowheads="1"/>
          </p:cNvSpPr>
          <p:nvPr/>
        </p:nvSpPr>
        <p:spPr bwMode="auto">
          <a:xfrm>
            <a:off x="4741863" y="6297613"/>
            <a:ext cx="533400" cy="533400"/>
          </a:xfrm>
          <a:prstGeom prst="bevel">
            <a:avLst>
              <a:gd name="adj" fmla="val 12500"/>
            </a:avLst>
          </a:prstGeom>
          <a:blipFill dpi="0" rotWithShape="0">
            <a:blip r:embed="rId2" cstate="print"/>
            <a:srcRect/>
            <a:tile tx="0" ty="0" sx="100000" sy="100000" flip="none" algn="tl"/>
          </a:blipFill>
          <a:ln w="9525">
            <a:noFill/>
            <a:miter lim="800000"/>
            <a:headEnd/>
            <a:tailEnd/>
          </a:ln>
          <a:effectLst/>
        </p:spPr>
        <p:txBody>
          <a:bodyPr wrap="none" anchor="ctr"/>
          <a:lstStyle/>
          <a:p>
            <a:endParaRPr lang="en-US"/>
          </a:p>
        </p:txBody>
      </p:sp>
      <p:sp>
        <p:nvSpPr>
          <p:cNvPr id="397336" name="Text Box 24">
            <a:hlinkClick r:id="rId5" action="ppaction://hlinksldjump"/>
          </p:cNvPr>
          <p:cNvSpPr txBox="1">
            <a:spLocks noChangeArrowheads="1"/>
          </p:cNvSpPr>
          <p:nvPr/>
        </p:nvSpPr>
        <p:spPr bwMode="auto">
          <a:xfrm>
            <a:off x="4843463" y="6300788"/>
            <a:ext cx="304800" cy="549275"/>
          </a:xfrm>
          <a:prstGeom prst="rect">
            <a:avLst/>
          </a:prstGeom>
          <a:noFill/>
          <a:ln w="9525">
            <a:noFill/>
            <a:miter lim="800000"/>
            <a:headEnd/>
            <a:tailEnd/>
          </a:ln>
          <a:effectLst/>
        </p:spPr>
        <p:txBody>
          <a:bodyPr>
            <a:spAutoFit/>
          </a:bodyPr>
          <a:lstStyle/>
          <a:p>
            <a:pPr>
              <a:spcBef>
                <a:spcPct val="50000"/>
              </a:spcBef>
              <a:buFontTx/>
              <a:buNone/>
            </a:pPr>
            <a:r>
              <a:rPr kumimoji="0" lang="en-US" altLang="en-US" b="1">
                <a:effectLst>
                  <a:outerShdw blurRad="38100" dist="38100" dir="2700000" algn="tl">
                    <a:srgbClr val="FFFFFF"/>
                  </a:outerShdw>
                </a:effectLst>
              </a:rPr>
              <a:t>5</a:t>
            </a:r>
          </a:p>
        </p:txBody>
      </p:sp>
      <p:pic>
        <p:nvPicPr>
          <p:cNvPr id="397342" name="Picture 30" descr="MAG01se1303a5091.jpg                                           00000179PenyackJ HD                    B33A4082:"/>
          <p:cNvPicPr>
            <a:picLocks noChangeAspect="1" noChangeArrowheads="1"/>
          </p:cNvPicPr>
          <p:nvPr/>
        </p:nvPicPr>
        <p:blipFill>
          <a:blip r:embed="rId7" cstate="print"/>
          <a:srcRect/>
          <a:stretch>
            <a:fillRect/>
          </a:stretch>
        </p:blipFill>
        <p:spPr bwMode="auto">
          <a:xfrm>
            <a:off x="3506788" y="1017588"/>
            <a:ext cx="5448300" cy="5062537"/>
          </a:xfrm>
          <a:prstGeom prst="rect">
            <a:avLst/>
          </a:prstGeom>
          <a:noFill/>
        </p:spPr>
      </p:pic>
      <p:sp>
        <p:nvSpPr>
          <p:cNvPr id="397343" name="Rectangle 31"/>
          <p:cNvSpPr>
            <a:spLocks noChangeArrowheads="1"/>
          </p:cNvSpPr>
          <p:nvPr/>
        </p:nvSpPr>
        <p:spPr bwMode="auto">
          <a:xfrm>
            <a:off x="257175" y="942975"/>
            <a:ext cx="3113088" cy="5038725"/>
          </a:xfrm>
          <a:prstGeom prst="rect">
            <a:avLst/>
          </a:prstGeom>
          <a:noFill/>
          <a:ln w="9525">
            <a:noFill/>
            <a:miter lim="800000"/>
            <a:headEnd/>
            <a:tailEnd/>
          </a:ln>
          <a:effectLst/>
        </p:spPr>
        <p:txBody>
          <a:bodyPr/>
          <a:lstStyle/>
          <a:p>
            <a:pPr marL="339725" indent="-339725" algn="l">
              <a:spcBef>
                <a:spcPct val="60000"/>
              </a:spcBef>
              <a:buClr>
                <a:schemeClr val="tx1"/>
              </a:buClr>
              <a:buSzPct val="150000"/>
            </a:pPr>
            <a:r>
              <a:rPr lang="en-US" altLang="en-US" sz="2200">
                <a:solidFill>
                  <a:srgbClr val="000000"/>
                </a:solidFill>
              </a:rPr>
              <a:t>The </a:t>
            </a:r>
            <a:r>
              <a:rPr lang="en-US" altLang="en-US" sz="2200" b="1">
                <a:solidFill>
                  <a:schemeClr val="tx2"/>
                </a:solidFill>
              </a:rPr>
              <a:t>electoral college</a:t>
            </a:r>
            <a:r>
              <a:rPr lang="en-US" altLang="en-US" sz="2200">
                <a:solidFill>
                  <a:srgbClr val="000000"/>
                </a:solidFill>
              </a:rPr>
              <a:t> is the group of people (electors) chosen from each State and the District of Columbia that formally selects the President and Vice President. With the rise of political parties in 1796, flaws began to be seen in the system.</a:t>
            </a:r>
            <a:endParaRPr lang="en-US" altLang="en-US" sz="2000">
              <a:solidFill>
                <a:srgbClr val="000000"/>
              </a:solidFill>
            </a:endParaRP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97343"/>
                                        </p:tgtEl>
                                        <p:attrNameLst>
                                          <p:attrName>style.visibility</p:attrName>
                                        </p:attrNameLst>
                                      </p:cBhvr>
                                      <p:to>
                                        <p:strVal val="visible"/>
                                      </p:to>
                                    </p:set>
                                    <p:animEffect transition="in" filter="box(out)">
                                      <p:cBhvr>
                                        <p:cTn id="7" dur="500"/>
                                        <p:tgtEl>
                                          <p:spTgt spid="39734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nodeType="clickEffect">
                                  <p:stCondLst>
                                    <p:cond delay="0"/>
                                  </p:stCondLst>
                                  <p:childTnLst>
                                    <p:set>
                                      <p:cBhvr>
                                        <p:cTn id="11" dur="1" fill="hold">
                                          <p:stCondLst>
                                            <p:cond delay="0"/>
                                          </p:stCondLst>
                                        </p:cTn>
                                        <p:tgtEl>
                                          <p:spTgt spid="397342"/>
                                        </p:tgtEl>
                                        <p:attrNameLst>
                                          <p:attrName>style.visibility</p:attrName>
                                        </p:attrNameLst>
                                      </p:cBhvr>
                                      <p:to>
                                        <p:strVal val="visible"/>
                                      </p:to>
                                    </p:set>
                                    <p:animEffect transition="in" filter="slide(fromLeft)">
                                      <p:cBhvr>
                                        <p:cTn id="12" dur="500"/>
                                        <p:tgtEl>
                                          <p:spTgt spid="397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7343"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8338" name="Rectangle 2"/>
          <p:cNvSpPr>
            <a:spLocks noGrp="1" noChangeArrowheads="1"/>
          </p:cNvSpPr>
          <p:nvPr>
            <p:ph type="title"/>
          </p:nvPr>
        </p:nvSpPr>
        <p:spPr/>
        <p:txBody>
          <a:bodyPr/>
          <a:lstStyle/>
          <a:p>
            <a:pPr algn="ctr"/>
            <a:r>
              <a:rPr lang="en-US" altLang="en-US"/>
              <a:t>The 12th Amendment</a:t>
            </a:r>
          </a:p>
        </p:txBody>
      </p:sp>
      <p:sp>
        <p:nvSpPr>
          <p:cNvPr id="398363" name="Rectangle 27"/>
          <p:cNvSpPr>
            <a:spLocks noGrp="1" noChangeArrowheads="1"/>
          </p:cNvSpPr>
          <p:nvPr>
            <p:ph sz="half" idx="1"/>
          </p:nvPr>
        </p:nvSpPr>
        <p:spPr/>
        <p:txBody>
          <a:bodyPr/>
          <a:lstStyle/>
          <a:p>
            <a:r>
              <a:rPr lang="en-US" altLang="en-US" sz="3200"/>
              <a:t>The 12th Amendment was added to the Constitution in 1804 following the election of 1800.</a:t>
            </a:r>
            <a:endParaRPr lang="en-US" altLang="en-US" sz="2000"/>
          </a:p>
          <a:p>
            <a:endParaRPr lang="en-US" altLang="en-US" sz="1800"/>
          </a:p>
        </p:txBody>
      </p:sp>
      <p:sp>
        <p:nvSpPr>
          <p:cNvPr id="398364" name="Rectangle 28"/>
          <p:cNvSpPr>
            <a:spLocks noGrp="1" noChangeArrowheads="1"/>
          </p:cNvSpPr>
          <p:nvPr>
            <p:ph sz="half" idx="2"/>
          </p:nvPr>
        </p:nvSpPr>
        <p:spPr/>
        <p:txBody>
          <a:bodyPr/>
          <a:lstStyle/>
          <a:p>
            <a:r>
              <a:rPr lang="en-US" altLang="en-US" sz="3200"/>
              <a:t>The major change in the electoral college made by the amendment was that each elector would distinctly cast one electoral vote for President and one for Vice President.</a:t>
            </a:r>
            <a:endParaRPr lang="en-US" altLang="en-US" sz="2000"/>
          </a:p>
        </p:txBody>
      </p:sp>
      <p:sp>
        <p:nvSpPr>
          <p:cNvPr id="398344" name="Rectangle 8"/>
          <p:cNvSpPr>
            <a:spLocks noChangeArrowheads="1"/>
          </p:cNvSpPr>
          <p:nvPr/>
        </p:nvSpPr>
        <p:spPr bwMode="auto">
          <a:xfrm>
            <a:off x="5715000" y="6400800"/>
            <a:ext cx="1905000" cy="304800"/>
          </a:xfrm>
          <a:prstGeom prst="rect">
            <a:avLst/>
          </a:prstGeom>
          <a:noFill/>
          <a:ln w="9525">
            <a:noFill/>
            <a:miter lim="800000"/>
            <a:headEnd/>
            <a:tailEnd/>
          </a:ln>
          <a:effectLst/>
        </p:spPr>
        <p:txBody>
          <a:bodyPr wrap="none"/>
          <a:lstStyle/>
          <a:p>
            <a:pPr algn="r">
              <a:buFontTx/>
              <a:buNone/>
            </a:pPr>
            <a:r>
              <a:rPr kumimoji="0" lang="en-US" altLang="en-US" sz="1400" b="1" i="1">
                <a:solidFill>
                  <a:srgbClr val="FFFFFF"/>
                </a:solidFill>
                <a:effectLst>
                  <a:outerShdw blurRad="38100" dist="38100" dir="2700000" algn="tl">
                    <a:srgbClr val="000000"/>
                  </a:outerShdw>
                </a:effectLst>
              </a:rPr>
              <a:t>Chapter 13, Section 3</a:t>
            </a:r>
            <a:endParaRPr kumimoji="0" lang="en-US" altLang="en-US" sz="1400">
              <a:solidFill>
                <a:srgbClr val="FFFFFF"/>
              </a:solidFill>
              <a:effectLst>
                <a:outerShdw blurRad="38100" dist="38100" dir="2700000" algn="tl">
                  <a:srgbClr val="000000"/>
                </a:outerShdw>
              </a:effectLst>
            </a:endParaRPr>
          </a:p>
        </p:txBody>
      </p:sp>
      <p:sp>
        <p:nvSpPr>
          <p:cNvPr id="398349" name="AutoShape 13" descr="Stationery">
            <a:hlinkClick r:id="" action="ppaction://hlinkshowjump?jump=previousslide" highlightClick="1"/>
          </p:cNvPr>
          <p:cNvSpPr>
            <a:spLocks noChangeArrowheads="1"/>
          </p:cNvSpPr>
          <p:nvPr/>
        </p:nvSpPr>
        <p:spPr bwMode="auto">
          <a:xfrm>
            <a:off x="38100" y="6299200"/>
            <a:ext cx="520700" cy="520700"/>
          </a:xfrm>
          <a:prstGeom prst="actionButtonBackPrevious">
            <a:avLst/>
          </a:prstGeom>
          <a:blipFill dpi="0" rotWithShape="0">
            <a:blip r:embed="rId2" cstate="print"/>
            <a:srcRect/>
            <a:tile tx="0" ty="0" sx="100000" sy="100000" flip="none" algn="tl"/>
          </a:blipFill>
          <a:ln w="9525">
            <a:noFill/>
            <a:miter lim="800000"/>
            <a:headEnd/>
            <a:tailEnd/>
          </a:ln>
          <a:effectLst/>
        </p:spPr>
        <p:txBody>
          <a:bodyPr wrap="none" anchor="ctr"/>
          <a:lstStyle/>
          <a:p>
            <a:endParaRPr lang="en-US"/>
          </a:p>
        </p:txBody>
      </p:sp>
      <p:sp>
        <p:nvSpPr>
          <p:cNvPr id="398350" name="AutoShape 14" descr="Stationery">
            <a:hlinkClick r:id="" action="ppaction://hlinkshowjump?jump=nextslide" highlightClick="1"/>
          </p:cNvPr>
          <p:cNvSpPr>
            <a:spLocks noChangeArrowheads="1"/>
          </p:cNvSpPr>
          <p:nvPr/>
        </p:nvSpPr>
        <p:spPr bwMode="auto">
          <a:xfrm>
            <a:off x="609600" y="6299200"/>
            <a:ext cx="520700" cy="520700"/>
          </a:xfrm>
          <a:prstGeom prst="actionButtonForwardNext">
            <a:avLst/>
          </a:prstGeom>
          <a:blipFill dpi="0" rotWithShape="0">
            <a:blip r:embed="rId2" cstate="print"/>
            <a:srcRect/>
            <a:tile tx="0" ty="0" sx="100000" sy="100000" flip="none" algn="tl"/>
          </a:blipFill>
          <a:ln w="9525">
            <a:noFill/>
            <a:miter lim="800000"/>
            <a:headEnd/>
            <a:tailEnd/>
          </a:ln>
          <a:effectLst/>
        </p:spPr>
        <p:txBody>
          <a:bodyPr wrap="none" anchor="ctr"/>
          <a:lstStyle/>
          <a:p>
            <a:endParaRPr lang="en-US"/>
          </a:p>
        </p:txBody>
      </p:sp>
      <p:sp>
        <p:nvSpPr>
          <p:cNvPr id="398351" name="AutoShape 15" descr="Stationery">
            <a:hlinkClick r:id="rId3" action="ppaction://hlinksldjump"/>
          </p:cNvPr>
          <p:cNvSpPr>
            <a:spLocks noChangeArrowheads="1"/>
          </p:cNvSpPr>
          <p:nvPr/>
        </p:nvSpPr>
        <p:spPr bwMode="auto">
          <a:xfrm>
            <a:off x="2984500" y="6292850"/>
            <a:ext cx="533400" cy="533400"/>
          </a:xfrm>
          <a:prstGeom prst="bevel">
            <a:avLst>
              <a:gd name="adj" fmla="val 12500"/>
            </a:avLst>
          </a:prstGeom>
          <a:blipFill dpi="0" rotWithShape="0">
            <a:blip r:embed="rId2" cstate="print"/>
            <a:srcRect/>
            <a:tile tx="0" ty="0" sx="100000" sy="100000" flip="none" algn="tl"/>
          </a:blipFill>
          <a:ln w="9525">
            <a:noFill/>
            <a:miter lim="800000"/>
            <a:headEnd/>
            <a:tailEnd/>
          </a:ln>
          <a:effectLst/>
        </p:spPr>
        <p:txBody>
          <a:bodyPr wrap="none" anchor="ctr"/>
          <a:lstStyle/>
          <a:p>
            <a:endParaRPr lang="en-US"/>
          </a:p>
        </p:txBody>
      </p:sp>
      <p:sp>
        <p:nvSpPr>
          <p:cNvPr id="398352" name="Text Box 16">
            <a:hlinkClick r:id="rId4" action="ppaction://hlinksldjump"/>
          </p:cNvPr>
          <p:cNvSpPr txBox="1">
            <a:spLocks noChangeArrowheads="1"/>
          </p:cNvSpPr>
          <p:nvPr/>
        </p:nvSpPr>
        <p:spPr bwMode="auto">
          <a:xfrm>
            <a:off x="3092450" y="6286500"/>
            <a:ext cx="304800" cy="549275"/>
          </a:xfrm>
          <a:prstGeom prst="rect">
            <a:avLst/>
          </a:prstGeom>
          <a:noFill/>
          <a:ln w="9525">
            <a:noFill/>
            <a:miter lim="800000"/>
            <a:headEnd/>
            <a:tailEnd/>
          </a:ln>
          <a:effectLst/>
        </p:spPr>
        <p:txBody>
          <a:bodyPr>
            <a:spAutoFit/>
          </a:bodyPr>
          <a:lstStyle/>
          <a:p>
            <a:pPr>
              <a:spcBef>
                <a:spcPct val="50000"/>
              </a:spcBef>
              <a:buFontTx/>
              <a:buNone/>
            </a:pPr>
            <a:r>
              <a:rPr kumimoji="0" lang="en-US" altLang="en-US" b="1">
                <a:effectLst>
                  <a:outerShdw blurRad="38100" dist="38100" dir="2700000" algn="tl">
                    <a:srgbClr val="FFFFFF"/>
                  </a:outerShdw>
                </a:effectLst>
              </a:rPr>
              <a:t>2</a:t>
            </a:r>
            <a:endParaRPr kumimoji="0" lang="en-US" altLang="en-US">
              <a:solidFill>
                <a:srgbClr val="3A066A"/>
              </a:solidFill>
              <a:effectLst>
                <a:outerShdw blurRad="38100" dist="38100" dir="2700000" algn="tl">
                  <a:srgbClr val="000000"/>
                </a:outerShdw>
              </a:effectLst>
            </a:endParaRPr>
          </a:p>
        </p:txBody>
      </p:sp>
      <p:sp>
        <p:nvSpPr>
          <p:cNvPr id="398353" name="AutoShape 17" descr="Stationery">
            <a:hlinkClick r:id="rId4" action="ppaction://hlinksldjump"/>
          </p:cNvPr>
          <p:cNvSpPr>
            <a:spLocks noChangeArrowheads="1"/>
          </p:cNvSpPr>
          <p:nvPr/>
        </p:nvSpPr>
        <p:spPr bwMode="auto">
          <a:xfrm>
            <a:off x="4159250" y="6292850"/>
            <a:ext cx="533400" cy="533400"/>
          </a:xfrm>
          <a:prstGeom prst="bevel">
            <a:avLst>
              <a:gd name="adj" fmla="val 12500"/>
            </a:avLst>
          </a:prstGeom>
          <a:blipFill dpi="0" rotWithShape="0">
            <a:blip r:embed="rId2" cstate="print"/>
            <a:srcRect/>
            <a:tile tx="0" ty="0" sx="100000" sy="100000" flip="none" algn="tl"/>
          </a:blipFill>
          <a:ln w="9525">
            <a:noFill/>
            <a:miter lim="800000"/>
            <a:headEnd/>
            <a:tailEnd/>
          </a:ln>
          <a:effectLst/>
        </p:spPr>
        <p:txBody>
          <a:bodyPr wrap="none" anchor="ctr"/>
          <a:lstStyle/>
          <a:p>
            <a:endParaRPr lang="en-US"/>
          </a:p>
        </p:txBody>
      </p:sp>
      <p:sp>
        <p:nvSpPr>
          <p:cNvPr id="398354" name="Text Box 18">
            <a:hlinkClick r:id="rId5" action="ppaction://hlinksldjump"/>
          </p:cNvPr>
          <p:cNvSpPr txBox="1">
            <a:spLocks noChangeArrowheads="1"/>
          </p:cNvSpPr>
          <p:nvPr/>
        </p:nvSpPr>
        <p:spPr bwMode="auto">
          <a:xfrm>
            <a:off x="4260850" y="6286500"/>
            <a:ext cx="304800" cy="549275"/>
          </a:xfrm>
          <a:prstGeom prst="rect">
            <a:avLst/>
          </a:prstGeom>
          <a:noFill/>
          <a:ln w="9525">
            <a:noFill/>
            <a:miter lim="800000"/>
            <a:headEnd/>
            <a:tailEnd/>
          </a:ln>
          <a:effectLst/>
        </p:spPr>
        <p:txBody>
          <a:bodyPr>
            <a:spAutoFit/>
          </a:bodyPr>
          <a:lstStyle/>
          <a:p>
            <a:pPr>
              <a:spcBef>
                <a:spcPct val="50000"/>
              </a:spcBef>
              <a:buFontTx/>
              <a:buNone/>
            </a:pPr>
            <a:r>
              <a:rPr kumimoji="0" lang="en-US" altLang="en-US" b="1">
                <a:effectLst>
                  <a:outerShdw blurRad="38100" dist="38100" dir="2700000" algn="tl">
                    <a:srgbClr val="FFFFFF"/>
                  </a:outerShdw>
                </a:effectLst>
              </a:rPr>
              <a:t>4</a:t>
            </a:r>
          </a:p>
        </p:txBody>
      </p:sp>
      <p:sp>
        <p:nvSpPr>
          <p:cNvPr id="398355" name="AutoShape 19" descr="Stationery">
            <a:hlinkClick r:id="rId5" action="ppaction://hlinksldjump"/>
          </p:cNvPr>
          <p:cNvSpPr>
            <a:spLocks noChangeArrowheads="1"/>
          </p:cNvSpPr>
          <p:nvPr/>
        </p:nvSpPr>
        <p:spPr bwMode="auto">
          <a:xfrm>
            <a:off x="2400300" y="6292850"/>
            <a:ext cx="533400" cy="533400"/>
          </a:xfrm>
          <a:prstGeom prst="bevel">
            <a:avLst>
              <a:gd name="adj" fmla="val 12500"/>
            </a:avLst>
          </a:prstGeom>
          <a:blipFill dpi="0" rotWithShape="0">
            <a:blip r:embed="rId2" cstate="print"/>
            <a:srcRect/>
            <a:tile tx="0" ty="0" sx="100000" sy="100000" flip="none" algn="tl"/>
          </a:blipFill>
          <a:ln w="9525">
            <a:noFill/>
            <a:miter lim="800000"/>
            <a:headEnd/>
            <a:tailEnd/>
          </a:ln>
          <a:effectLst/>
        </p:spPr>
        <p:txBody>
          <a:bodyPr wrap="none" anchor="ctr"/>
          <a:lstStyle/>
          <a:p>
            <a:endParaRPr lang="en-US"/>
          </a:p>
        </p:txBody>
      </p:sp>
      <p:sp>
        <p:nvSpPr>
          <p:cNvPr id="398356" name="Text Box 20">
            <a:hlinkClick r:id="rId3" action="ppaction://hlinksldjump"/>
          </p:cNvPr>
          <p:cNvSpPr txBox="1">
            <a:spLocks noChangeArrowheads="1"/>
          </p:cNvSpPr>
          <p:nvPr/>
        </p:nvSpPr>
        <p:spPr bwMode="auto">
          <a:xfrm>
            <a:off x="2508250" y="6286500"/>
            <a:ext cx="304800" cy="549275"/>
          </a:xfrm>
          <a:prstGeom prst="rect">
            <a:avLst/>
          </a:prstGeom>
          <a:noFill/>
          <a:ln w="9525">
            <a:noFill/>
            <a:miter lim="800000"/>
            <a:headEnd/>
            <a:tailEnd/>
          </a:ln>
          <a:effectLst/>
        </p:spPr>
        <p:txBody>
          <a:bodyPr>
            <a:spAutoFit/>
          </a:bodyPr>
          <a:lstStyle/>
          <a:p>
            <a:pPr>
              <a:spcBef>
                <a:spcPct val="50000"/>
              </a:spcBef>
              <a:buFontTx/>
              <a:buNone/>
            </a:pPr>
            <a:r>
              <a:rPr kumimoji="0" lang="en-US" altLang="en-US" b="1">
                <a:effectLst>
                  <a:outerShdw blurRad="38100" dist="38100" dir="2700000" algn="tl">
                    <a:srgbClr val="FFFFFF"/>
                  </a:outerShdw>
                </a:effectLst>
              </a:rPr>
              <a:t>1</a:t>
            </a:r>
          </a:p>
        </p:txBody>
      </p:sp>
      <p:sp>
        <p:nvSpPr>
          <p:cNvPr id="398361" name="AutoShape 25" descr="Stationery">
            <a:hlinkClick r:id="rId6" action="ppaction://hlinksldjump"/>
          </p:cNvPr>
          <p:cNvSpPr>
            <a:spLocks noChangeArrowheads="1"/>
          </p:cNvSpPr>
          <p:nvPr/>
        </p:nvSpPr>
        <p:spPr bwMode="auto">
          <a:xfrm>
            <a:off x="4741863" y="6297613"/>
            <a:ext cx="533400" cy="533400"/>
          </a:xfrm>
          <a:prstGeom prst="bevel">
            <a:avLst>
              <a:gd name="adj" fmla="val 12500"/>
            </a:avLst>
          </a:prstGeom>
          <a:blipFill dpi="0" rotWithShape="0">
            <a:blip r:embed="rId2" cstate="print"/>
            <a:srcRect/>
            <a:tile tx="0" ty="0" sx="100000" sy="100000" flip="none" algn="tl"/>
          </a:blipFill>
          <a:ln w="9525">
            <a:noFill/>
            <a:miter lim="800000"/>
            <a:headEnd/>
            <a:tailEnd/>
          </a:ln>
          <a:effectLst/>
        </p:spPr>
        <p:txBody>
          <a:bodyPr wrap="none" anchor="ctr"/>
          <a:lstStyle/>
          <a:p>
            <a:endParaRPr lang="en-US"/>
          </a:p>
        </p:txBody>
      </p:sp>
      <p:sp>
        <p:nvSpPr>
          <p:cNvPr id="398362" name="Text Box 26">
            <a:hlinkClick r:id="rId5" action="ppaction://hlinksldjump"/>
          </p:cNvPr>
          <p:cNvSpPr txBox="1">
            <a:spLocks noChangeArrowheads="1"/>
          </p:cNvSpPr>
          <p:nvPr/>
        </p:nvSpPr>
        <p:spPr bwMode="auto">
          <a:xfrm>
            <a:off x="4843463" y="6300788"/>
            <a:ext cx="304800" cy="549275"/>
          </a:xfrm>
          <a:prstGeom prst="rect">
            <a:avLst/>
          </a:prstGeom>
          <a:noFill/>
          <a:ln w="9525">
            <a:noFill/>
            <a:miter lim="800000"/>
            <a:headEnd/>
            <a:tailEnd/>
          </a:ln>
          <a:effectLst/>
        </p:spPr>
        <p:txBody>
          <a:bodyPr>
            <a:spAutoFit/>
          </a:bodyPr>
          <a:lstStyle/>
          <a:p>
            <a:pPr>
              <a:spcBef>
                <a:spcPct val="50000"/>
              </a:spcBef>
              <a:buFontTx/>
              <a:buNone/>
            </a:pPr>
            <a:r>
              <a:rPr kumimoji="0" lang="en-US" altLang="en-US" b="1">
                <a:effectLst>
                  <a:outerShdw blurRad="38100" dist="38100" dir="2700000" algn="tl">
                    <a:srgbClr val="FFFFFF"/>
                  </a:outerShdw>
                </a:effectLst>
              </a:rPr>
              <a:t>5</a:t>
            </a: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1000"/>
                                  </p:stCondLst>
                                  <p:childTnLst>
                                    <p:set>
                                      <p:cBhvr>
                                        <p:cTn id="6" dur="1" fill="hold">
                                          <p:stCondLst>
                                            <p:cond delay="0"/>
                                          </p:stCondLst>
                                        </p:cTn>
                                        <p:tgtEl>
                                          <p:spTgt spid="398338"/>
                                        </p:tgtEl>
                                        <p:attrNameLst>
                                          <p:attrName>style.visibility</p:attrName>
                                        </p:attrNameLst>
                                      </p:cBhvr>
                                      <p:to>
                                        <p:strVal val="visible"/>
                                      </p:to>
                                    </p:set>
                                    <p:anim calcmode="lin" valueType="num">
                                      <p:cBhvr additive="base">
                                        <p:cTn id="7" dur="500" fill="hold"/>
                                        <p:tgtEl>
                                          <p:spTgt spid="398338"/>
                                        </p:tgtEl>
                                        <p:attrNameLst>
                                          <p:attrName>ppt_x</p:attrName>
                                        </p:attrNameLst>
                                      </p:cBhvr>
                                      <p:tavLst>
                                        <p:tav tm="0">
                                          <p:val>
                                            <p:strVal val="#ppt_x"/>
                                          </p:val>
                                        </p:tav>
                                        <p:tav tm="100000">
                                          <p:val>
                                            <p:strVal val="#ppt_x"/>
                                          </p:val>
                                        </p:tav>
                                      </p:tavLst>
                                    </p:anim>
                                    <p:anim calcmode="lin" valueType="num">
                                      <p:cBhvr additive="base">
                                        <p:cTn id="8" dur="500" fill="hold"/>
                                        <p:tgtEl>
                                          <p:spTgt spid="39833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398363">
                                            <p:txEl>
                                              <p:pRg st="0" end="0"/>
                                            </p:txEl>
                                          </p:spTgt>
                                        </p:tgtEl>
                                        <p:attrNameLst>
                                          <p:attrName>style.visibility</p:attrName>
                                        </p:attrNameLst>
                                      </p:cBhvr>
                                      <p:to>
                                        <p:strVal val="visible"/>
                                      </p:to>
                                    </p:set>
                                    <p:animEffect transition="in" filter="checkerboard(across)">
                                      <p:cBhvr>
                                        <p:cTn id="13" dur="500"/>
                                        <p:tgtEl>
                                          <p:spTgt spid="39836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1" fill="hold" grpId="0" nodeType="clickEffect">
                                  <p:stCondLst>
                                    <p:cond delay="0"/>
                                  </p:stCondLst>
                                  <p:childTnLst>
                                    <p:set>
                                      <p:cBhvr>
                                        <p:cTn id="17" dur="1" fill="hold">
                                          <p:stCondLst>
                                            <p:cond delay="0"/>
                                          </p:stCondLst>
                                        </p:cTn>
                                        <p:tgtEl>
                                          <p:spTgt spid="398364">
                                            <p:txEl>
                                              <p:pRg st="0" end="0"/>
                                            </p:txEl>
                                          </p:spTgt>
                                        </p:tgtEl>
                                        <p:attrNameLst>
                                          <p:attrName>style.visibility</p:attrName>
                                        </p:attrNameLst>
                                      </p:cBhvr>
                                      <p:to>
                                        <p:strVal val="visible"/>
                                      </p:to>
                                    </p:set>
                                    <p:anim calcmode="lin" valueType="num">
                                      <p:cBhvr additive="base">
                                        <p:cTn id="18" dur="500" fill="hold"/>
                                        <p:tgtEl>
                                          <p:spTgt spid="398364">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98364">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8338" grpId="0" autoUpdateAnimBg="0"/>
      <p:bldP spid="398363" grpId="0" build="p" bldLvl="2" autoUpdateAnimBg="0"/>
      <p:bldP spid="398364" grpId="0" build="p" bldLvl="2"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51" name="Rectangle 31"/>
          <p:cNvSpPr>
            <a:spLocks noGrp="1" noChangeArrowheads="1"/>
          </p:cNvSpPr>
          <p:nvPr>
            <p:ph type="title"/>
          </p:nvPr>
        </p:nvSpPr>
        <p:spPr/>
        <p:txBody>
          <a:bodyPr/>
          <a:lstStyle/>
          <a:p>
            <a:r>
              <a:rPr lang="en-US" altLang="en-US" sz="1200" i="1" dirty="0">
                <a:solidFill>
                  <a:srgbClr val="996600"/>
                </a:solidFill>
                <a:effectLst/>
              </a:rPr>
              <a:t>S E C T I O N  1</a:t>
            </a:r>
            <a:r>
              <a:rPr lang="en-US" altLang="en-US" dirty="0">
                <a:solidFill>
                  <a:srgbClr val="996600"/>
                </a:solidFill>
              </a:rPr>
              <a:t/>
            </a:r>
            <a:br>
              <a:rPr lang="en-US" altLang="en-US" dirty="0">
                <a:solidFill>
                  <a:srgbClr val="996600"/>
                </a:solidFill>
              </a:rPr>
            </a:br>
            <a:r>
              <a:rPr lang="en-US" altLang="en-US" dirty="0"/>
              <a:t>The President’s Job Description</a:t>
            </a:r>
          </a:p>
        </p:txBody>
      </p:sp>
      <p:sp>
        <p:nvSpPr>
          <p:cNvPr id="5152" name="Rectangle 32"/>
          <p:cNvSpPr>
            <a:spLocks noGrp="1" noChangeArrowheads="1"/>
          </p:cNvSpPr>
          <p:nvPr>
            <p:ph idx="1"/>
          </p:nvPr>
        </p:nvSpPr>
        <p:spPr>
          <a:xfrm>
            <a:off x="266700" y="1095375"/>
            <a:ext cx="8610600" cy="4267200"/>
          </a:xfrm>
        </p:spPr>
        <p:txBody>
          <a:bodyPr/>
          <a:lstStyle/>
          <a:p>
            <a:r>
              <a:rPr lang="en-US" altLang="en-US" sz="3200">
                <a:sym typeface="Wingdings" pitchFamily="2" charset="2"/>
              </a:rPr>
              <a:t>What are the President’s many roles?</a:t>
            </a:r>
          </a:p>
          <a:p>
            <a:r>
              <a:rPr lang="en-US" altLang="en-US" sz="3200">
                <a:sym typeface="Wingdings" pitchFamily="2" charset="2"/>
              </a:rPr>
              <a:t>What are the formal qualifications necessary to become President?</a:t>
            </a:r>
          </a:p>
          <a:p>
            <a:r>
              <a:rPr lang="en-US" altLang="en-US" sz="3200">
                <a:sym typeface="Wingdings" pitchFamily="2" charset="2"/>
              </a:rPr>
              <a:t>What issues have arisen involving the length of the President’s term?</a:t>
            </a:r>
          </a:p>
          <a:p>
            <a:r>
              <a:rPr lang="en-US" altLang="en-US" sz="3200">
                <a:sym typeface="Wingdings" pitchFamily="2" charset="2"/>
              </a:rPr>
              <a:t>How is the President compensated?</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151"/>
                                        </p:tgtEl>
                                        <p:attrNameLst>
                                          <p:attrName>style.visibility</p:attrName>
                                        </p:attrNameLst>
                                      </p:cBhvr>
                                      <p:to>
                                        <p:strVal val="visible"/>
                                      </p:to>
                                    </p:set>
                                    <p:anim calcmode="lin" valueType="num">
                                      <p:cBhvr additive="base">
                                        <p:cTn id="7" dur="500" fill="hold"/>
                                        <p:tgtEl>
                                          <p:spTgt spid="5151"/>
                                        </p:tgtEl>
                                        <p:attrNameLst>
                                          <p:attrName>ppt_x</p:attrName>
                                        </p:attrNameLst>
                                      </p:cBhvr>
                                      <p:tavLst>
                                        <p:tav tm="0">
                                          <p:val>
                                            <p:strVal val="#ppt_x"/>
                                          </p:val>
                                        </p:tav>
                                        <p:tav tm="100000">
                                          <p:val>
                                            <p:strVal val="#ppt_x"/>
                                          </p:val>
                                        </p:tav>
                                      </p:tavLst>
                                    </p:anim>
                                    <p:anim calcmode="lin" valueType="num">
                                      <p:cBhvr additive="base">
                                        <p:cTn id="8" dur="500" fill="hold"/>
                                        <p:tgtEl>
                                          <p:spTgt spid="515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5152">
                                            <p:txEl>
                                              <p:pRg st="0" end="0"/>
                                            </p:txEl>
                                          </p:spTgt>
                                        </p:tgtEl>
                                        <p:attrNameLst>
                                          <p:attrName>style.visibility</p:attrName>
                                        </p:attrNameLst>
                                      </p:cBhvr>
                                      <p:to>
                                        <p:strVal val="visible"/>
                                      </p:to>
                                    </p:set>
                                    <p:animEffect transition="in" filter="box(in)">
                                      <p:cBhvr>
                                        <p:cTn id="13" dur="500"/>
                                        <p:tgtEl>
                                          <p:spTgt spid="515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5152">
                                            <p:txEl>
                                              <p:pRg st="1" end="1"/>
                                            </p:txEl>
                                          </p:spTgt>
                                        </p:tgtEl>
                                        <p:attrNameLst>
                                          <p:attrName>style.visibility</p:attrName>
                                        </p:attrNameLst>
                                      </p:cBhvr>
                                      <p:to>
                                        <p:strVal val="visible"/>
                                      </p:to>
                                    </p:set>
                                    <p:animEffect transition="in" filter="box(in)">
                                      <p:cBhvr>
                                        <p:cTn id="18" dur="500"/>
                                        <p:tgtEl>
                                          <p:spTgt spid="515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5152">
                                            <p:txEl>
                                              <p:pRg st="2" end="2"/>
                                            </p:txEl>
                                          </p:spTgt>
                                        </p:tgtEl>
                                        <p:attrNameLst>
                                          <p:attrName>style.visibility</p:attrName>
                                        </p:attrNameLst>
                                      </p:cBhvr>
                                      <p:to>
                                        <p:strVal val="visible"/>
                                      </p:to>
                                    </p:set>
                                    <p:animEffect transition="in" filter="box(in)">
                                      <p:cBhvr>
                                        <p:cTn id="23" dur="500"/>
                                        <p:tgtEl>
                                          <p:spTgt spid="515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5152">
                                            <p:txEl>
                                              <p:pRg st="3" end="3"/>
                                            </p:txEl>
                                          </p:spTgt>
                                        </p:tgtEl>
                                        <p:attrNameLst>
                                          <p:attrName>style.visibility</p:attrName>
                                        </p:attrNameLst>
                                      </p:cBhvr>
                                      <p:to>
                                        <p:strVal val="visible"/>
                                      </p:to>
                                    </p:set>
                                    <p:animEffect transition="in" filter="box(in)">
                                      <p:cBhvr>
                                        <p:cTn id="28" dur="500"/>
                                        <p:tgtEl>
                                          <p:spTgt spid="515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51" grpId="0" autoUpdateAnimBg="0"/>
      <p:bldP spid="5152" grpId="0" build="p" bldLvl="2"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4482" name="Rectangle 2"/>
          <p:cNvSpPr>
            <a:spLocks noGrp="1" noChangeArrowheads="1"/>
          </p:cNvSpPr>
          <p:nvPr>
            <p:ph type="title"/>
          </p:nvPr>
        </p:nvSpPr>
        <p:spPr/>
        <p:txBody>
          <a:bodyPr/>
          <a:lstStyle/>
          <a:p>
            <a:pPr algn="ctr"/>
            <a:r>
              <a:rPr lang="en-US" altLang="en-US"/>
              <a:t>Section 3 Review</a:t>
            </a:r>
          </a:p>
        </p:txBody>
      </p:sp>
      <p:sp>
        <p:nvSpPr>
          <p:cNvPr id="404483" name="Rectangle 3"/>
          <p:cNvSpPr>
            <a:spLocks noGrp="1" noChangeArrowheads="1"/>
          </p:cNvSpPr>
          <p:nvPr>
            <p:ph idx="1"/>
          </p:nvPr>
        </p:nvSpPr>
        <p:spPr/>
        <p:txBody>
          <a:bodyPr/>
          <a:lstStyle/>
          <a:p>
            <a:pPr>
              <a:buFontTx/>
              <a:buNone/>
            </a:pPr>
            <a:r>
              <a:rPr lang="en-US" altLang="en-US" b="1">
                <a:solidFill>
                  <a:schemeClr val="tx1"/>
                </a:solidFill>
              </a:rPr>
              <a:t>1.  Which year’s election paved the way for changes in the electoral college? </a:t>
            </a:r>
          </a:p>
          <a:p>
            <a:pPr marL="806450" lvl="1" indent="-227013">
              <a:lnSpc>
                <a:spcPct val="90000"/>
              </a:lnSpc>
              <a:buFontTx/>
              <a:buNone/>
            </a:pPr>
            <a:r>
              <a:rPr lang="en-US" altLang="en-US" sz="1600" b="1">
                <a:solidFill>
                  <a:schemeClr val="tx1"/>
                </a:solidFill>
              </a:rPr>
              <a:t>(a) 1800</a:t>
            </a:r>
          </a:p>
          <a:p>
            <a:pPr marL="806450" lvl="1" indent="-227013">
              <a:lnSpc>
                <a:spcPct val="90000"/>
              </a:lnSpc>
              <a:buFontTx/>
              <a:buNone/>
            </a:pPr>
            <a:r>
              <a:rPr lang="en-US" altLang="en-US" sz="1600" b="1">
                <a:solidFill>
                  <a:schemeClr val="tx1"/>
                </a:solidFill>
              </a:rPr>
              <a:t>(b) 1792</a:t>
            </a:r>
          </a:p>
          <a:p>
            <a:pPr marL="806450" lvl="1" indent="-227013">
              <a:lnSpc>
                <a:spcPct val="90000"/>
              </a:lnSpc>
              <a:buFontTx/>
              <a:buNone/>
            </a:pPr>
            <a:r>
              <a:rPr lang="en-US" altLang="en-US" sz="1600" b="1">
                <a:solidFill>
                  <a:schemeClr val="tx1"/>
                </a:solidFill>
              </a:rPr>
              <a:t>(c) 1804</a:t>
            </a:r>
          </a:p>
          <a:p>
            <a:pPr marL="806450" lvl="1" indent="-227013">
              <a:lnSpc>
                <a:spcPct val="90000"/>
              </a:lnSpc>
              <a:buFontTx/>
              <a:buNone/>
            </a:pPr>
            <a:r>
              <a:rPr lang="en-US" altLang="en-US" sz="1600" b="1">
                <a:solidFill>
                  <a:schemeClr val="tx1"/>
                </a:solidFill>
              </a:rPr>
              <a:t>(d) 1812</a:t>
            </a:r>
          </a:p>
          <a:p>
            <a:pPr marL="806450" lvl="1" indent="-227013">
              <a:lnSpc>
                <a:spcPct val="90000"/>
              </a:lnSpc>
            </a:pPr>
            <a:endParaRPr lang="en-US" altLang="en-US" sz="1600" b="1">
              <a:solidFill>
                <a:schemeClr val="tx1"/>
              </a:solidFill>
            </a:endParaRPr>
          </a:p>
          <a:p>
            <a:pPr>
              <a:buFontTx/>
              <a:buNone/>
            </a:pPr>
            <a:r>
              <a:rPr lang="en-US" altLang="en-US" b="1">
                <a:solidFill>
                  <a:schemeClr val="tx1"/>
                </a:solidFill>
              </a:rPr>
              <a:t>2.  Which amendment to the Constitution modified the electoral college to avoid electoral ties for the office of President?</a:t>
            </a:r>
          </a:p>
          <a:p>
            <a:pPr marL="806450" lvl="1" indent="-227013">
              <a:lnSpc>
                <a:spcPct val="90000"/>
              </a:lnSpc>
              <a:buFontTx/>
              <a:buNone/>
            </a:pPr>
            <a:r>
              <a:rPr lang="en-US" altLang="en-US" sz="1600" b="1">
                <a:solidFill>
                  <a:schemeClr val="tx1"/>
                </a:solidFill>
              </a:rPr>
              <a:t>(a) the 11th Amendment</a:t>
            </a:r>
          </a:p>
          <a:p>
            <a:pPr marL="806450" lvl="1" indent="-227013">
              <a:lnSpc>
                <a:spcPct val="90000"/>
              </a:lnSpc>
              <a:buFontTx/>
              <a:buNone/>
            </a:pPr>
            <a:r>
              <a:rPr lang="en-US" altLang="en-US" sz="1600" b="1">
                <a:solidFill>
                  <a:schemeClr val="tx1"/>
                </a:solidFill>
              </a:rPr>
              <a:t>(b) the 5th Amendment</a:t>
            </a:r>
          </a:p>
          <a:p>
            <a:pPr marL="806450" lvl="1" indent="-227013">
              <a:lnSpc>
                <a:spcPct val="90000"/>
              </a:lnSpc>
              <a:buFontTx/>
              <a:buNone/>
            </a:pPr>
            <a:r>
              <a:rPr lang="en-US" altLang="en-US" sz="1600" b="1">
                <a:solidFill>
                  <a:schemeClr val="tx1"/>
                </a:solidFill>
              </a:rPr>
              <a:t>(c) the 9th Amendment</a:t>
            </a:r>
          </a:p>
          <a:p>
            <a:pPr marL="806450" lvl="1" indent="-227013">
              <a:lnSpc>
                <a:spcPct val="90000"/>
              </a:lnSpc>
              <a:buFontTx/>
              <a:buNone/>
            </a:pPr>
            <a:r>
              <a:rPr lang="en-US" altLang="en-US" sz="1600" b="1">
                <a:solidFill>
                  <a:schemeClr val="tx1"/>
                </a:solidFill>
              </a:rPr>
              <a:t>(d) the 12th Amendment</a:t>
            </a:r>
            <a:endParaRPr lang="en-US" altLang="en-US" b="1">
              <a:solidFill>
                <a:schemeClr val="tx1"/>
              </a:solidFill>
            </a:endParaRPr>
          </a:p>
        </p:txBody>
      </p:sp>
      <p:sp>
        <p:nvSpPr>
          <p:cNvPr id="404488" name="Rectangle 8"/>
          <p:cNvSpPr>
            <a:spLocks noChangeArrowheads="1"/>
          </p:cNvSpPr>
          <p:nvPr/>
        </p:nvSpPr>
        <p:spPr bwMode="auto">
          <a:xfrm>
            <a:off x="5715000" y="6400800"/>
            <a:ext cx="1905000" cy="304800"/>
          </a:xfrm>
          <a:prstGeom prst="rect">
            <a:avLst/>
          </a:prstGeom>
          <a:noFill/>
          <a:ln w="9525">
            <a:noFill/>
            <a:miter lim="800000"/>
            <a:headEnd/>
            <a:tailEnd/>
          </a:ln>
          <a:effectLst/>
        </p:spPr>
        <p:txBody>
          <a:bodyPr wrap="none"/>
          <a:lstStyle/>
          <a:p>
            <a:pPr algn="r">
              <a:buFontTx/>
              <a:buNone/>
            </a:pPr>
            <a:r>
              <a:rPr kumimoji="0" lang="en-US" altLang="en-US" sz="1400" b="1" i="1">
                <a:solidFill>
                  <a:srgbClr val="FFFFFF"/>
                </a:solidFill>
                <a:effectLst>
                  <a:outerShdw blurRad="38100" dist="38100" dir="2700000" algn="tl">
                    <a:srgbClr val="000000"/>
                  </a:outerShdw>
                </a:effectLst>
              </a:rPr>
              <a:t>Chapter 13, Section 3</a:t>
            </a:r>
            <a:endParaRPr kumimoji="0" lang="en-US" altLang="en-US" sz="1400">
              <a:solidFill>
                <a:srgbClr val="FFFFFF"/>
              </a:solidFill>
              <a:effectLst>
                <a:outerShdw blurRad="38100" dist="38100" dir="2700000" algn="tl">
                  <a:srgbClr val="000000"/>
                </a:outerShdw>
              </a:effectLst>
            </a:endParaRPr>
          </a:p>
        </p:txBody>
      </p:sp>
      <p:sp>
        <p:nvSpPr>
          <p:cNvPr id="404489" name="Text Box 9"/>
          <p:cNvSpPr txBox="1">
            <a:spLocks noChangeArrowheads="1"/>
          </p:cNvSpPr>
          <p:nvPr/>
        </p:nvSpPr>
        <p:spPr bwMode="auto">
          <a:xfrm>
            <a:off x="228600" y="5715000"/>
            <a:ext cx="7543800" cy="336550"/>
          </a:xfrm>
          <a:prstGeom prst="rect">
            <a:avLst/>
          </a:prstGeom>
          <a:noFill/>
          <a:ln w="9525">
            <a:noFill/>
            <a:miter lim="800000"/>
            <a:headEnd/>
            <a:tailEnd/>
          </a:ln>
          <a:effectLst/>
        </p:spPr>
        <p:txBody>
          <a:bodyPr>
            <a:spAutoFit/>
          </a:bodyPr>
          <a:lstStyle/>
          <a:p>
            <a:pPr algn="l">
              <a:spcBef>
                <a:spcPct val="50000"/>
              </a:spcBef>
              <a:buFontTx/>
              <a:buNone/>
            </a:pPr>
            <a:r>
              <a:rPr lang="en-US" altLang="en-US" sz="1600"/>
              <a:t>Want to connect to the Magruder’s link for this section? </a:t>
            </a:r>
            <a:r>
              <a:rPr lang="en-US" altLang="en-US" sz="1600">
                <a:hlinkClick r:id="rId2"/>
              </a:rPr>
              <a:t>Click Here!</a:t>
            </a:r>
            <a:endParaRPr lang="en-US" altLang="en-US" sz="1600"/>
          </a:p>
        </p:txBody>
      </p:sp>
      <p:sp>
        <p:nvSpPr>
          <p:cNvPr id="404492" name="AutoShape 12" descr="Stationery">
            <a:hlinkClick r:id="" action="ppaction://hlinkshowjump?jump=previousslide" highlightClick="1"/>
          </p:cNvPr>
          <p:cNvSpPr>
            <a:spLocks noChangeArrowheads="1"/>
          </p:cNvSpPr>
          <p:nvPr/>
        </p:nvSpPr>
        <p:spPr bwMode="auto">
          <a:xfrm>
            <a:off x="38100" y="6299200"/>
            <a:ext cx="520700" cy="520700"/>
          </a:xfrm>
          <a:prstGeom prst="actionButtonBackPrevious">
            <a:avLst/>
          </a:prstGeom>
          <a:blipFill dpi="0" rotWithShape="0">
            <a:blip r:embed="rId3" cstate="print"/>
            <a:srcRect/>
            <a:tile tx="0" ty="0" sx="100000" sy="100000" flip="none" algn="tl"/>
          </a:blipFill>
          <a:ln w="9525">
            <a:noFill/>
            <a:miter lim="800000"/>
            <a:headEnd/>
            <a:tailEnd/>
          </a:ln>
          <a:effectLst/>
        </p:spPr>
        <p:txBody>
          <a:bodyPr wrap="none" anchor="ctr"/>
          <a:lstStyle/>
          <a:p>
            <a:endParaRPr lang="en-US"/>
          </a:p>
        </p:txBody>
      </p:sp>
      <p:sp>
        <p:nvSpPr>
          <p:cNvPr id="404493" name="AutoShape 13" descr="Stationery">
            <a:hlinkClick r:id="" action="ppaction://hlinkshowjump?jump=nextslide" highlightClick="1"/>
          </p:cNvPr>
          <p:cNvSpPr>
            <a:spLocks noChangeArrowheads="1"/>
          </p:cNvSpPr>
          <p:nvPr/>
        </p:nvSpPr>
        <p:spPr bwMode="auto">
          <a:xfrm>
            <a:off x="609600" y="6299200"/>
            <a:ext cx="520700" cy="520700"/>
          </a:xfrm>
          <a:prstGeom prst="actionButtonForwardNext">
            <a:avLst/>
          </a:prstGeom>
          <a:blipFill dpi="0" rotWithShape="0">
            <a:blip r:embed="rId3" cstate="print"/>
            <a:srcRect/>
            <a:tile tx="0" ty="0" sx="100000" sy="100000" flip="none" algn="tl"/>
          </a:blipFill>
          <a:ln w="9525">
            <a:noFill/>
            <a:miter lim="800000"/>
            <a:headEnd/>
            <a:tailEnd/>
          </a:ln>
          <a:effectLst/>
        </p:spPr>
        <p:txBody>
          <a:bodyPr wrap="none" anchor="ctr"/>
          <a:lstStyle/>
          <a:p>
            <a:endParaRPr lang="en-US"/>
          </a:p>
        </p:txBody>
      </p:sp>
      <p:sp>
        <p:nvSpPr>
          <p:cNvPr id="404494" name="AutoShape 14" descr="Stationery">
            <a:hlinkClick r:id="rId4" action="ppaction://hlinksldjump"/>
          </p:cNvPr>
          <p:cNvSpPr>
            <a:spLocks noChangeArrowheads="1"/>
          </p:cNvSpPr>
          <p:nvPr/>
        </p:nvSpPr>
        <p:spPr bwMode="auto">
          <a:xfrm>
            <a:off x="2984500" y="6292850"/>
            <a:ext cx="533400" cy="533400"/>
          </a:xfrm>
          <a:prstGeom prst="bevel">
            <a:avLst>
              <a:gd name="adj" fmla="val 12500"/>
            </a:avLst>
          </a:prstGeom>
          <a:blipFill dpi="0" rotWithShape="0">
            <a:blip r:embed="rId3" cstate="print"/>
            <a:srcRect/>
            <a:tile tx="0" ty="0" sx="100000" sy="100000" flip="none" algn="tl"/>
          </a:blipFill>
          <a:ln w="9525">
            <a:noFill/>
            <a:miter lim="800000"/>
            <a:headEnd/>
            <a:tailEnd/>
          </a:ln>
          <a:effectLst/>
        </p:spPr>
        <p:txBody>
          <a:bodyPr wrap="none" anchor="ctr"/>
          <a:lstStyle/>
          <a:p>
            <a:endParaRPr lang="en-US"/>
          </a:p>
        </p:txBody>
      </p:sp>
      <p:sp>
        <p:nvSpPr>
          <p:cNvPr id="404495" name="Text Box 15">
            <a:hlinkClick r:id="rId5" action="ppaction://hlinksldjump"/>
          </p:cNvPr>
          <p:cNvSpPr txBox="1">
            <a:spLocks noChangeArrowheads="1"/>
          </p:cNvSpPr>
          <p:nvPr/>
        </p:nvSpPr>
        <p:spPr bwMode="auto">
          <a:xfrm>
            <a:off x="3092450" y="6286500"/>
            <a:ext cx="304800" cy="549275"/>
          </a:xfrm>
          <a:prstGeom prst="rect">
            <a:avLst/>
          </a:prstGeom>
          <a:noFill/>
          <a:ln w="9525">
            <a:noFill/>
            <a:miter lim="800000"/>
            <a:headEnd/>
            <a:tailEnd/>
          </a:ln>
          <a:effectLst/>
        </p:spPr>
        <p:txBody>
          <a:bodyPr>
            <a:spAutoFit/>
          </a:bodyPr>
          <a:lstStyle/>
          <a:p>
            <a:pPr>
              <a:spcBef>
                <a:spcPct val="50000"/>
              </a:spcBef>
              <a:buFontTx/>
              <a:buNone/>
            </a:pPr>
            <a:r>
              <a:rPr kumimoji="0" lang="en-US" altLang="en-US" b="1">
                <a:effectLst>
                  <a:outerShdw blurRad="38100" dist="38100" dir="2700000" algn="tl">
                    <a:srgbClr val="FFFFFF"/>
                  </a:outerShdw>
                </a:effectLst>
              </a:rPr>
              <a:t>2</a:t>
            </a:r>
            <a:endParaRPr kumimoji="0" lang="en-US" altLang="en-US">
              <a:solidFill>
                <a:srgbClr val="3A066A"/>
              </a:solidFill>
              <a:effectLst>
                <a:outerShdw blurRad="38100" dist="38100" dir="2700000" algn="tl">
                  <a:srgbClr val="000000"/>
                </a:outerShdw>
              </a:effectLst>
            </a:endParaRPr>
          </a:p>
        </p:txBody>
      </p:sp>
      <p:sp>
        <p:nvSpPr>
          <p:cNvPr id="404496" name="AutoShape 16" descr="Stationery">
            <a:hlinkClick r:id="rId5" action="ppaction://hlinksldjump"/>
          </p:cNvPr>
          <p:cNvSpPr>
            <a:spLocks noChangeArrowheads="1"/>
          </p:cNvSpPr>
          <p:nvPr/>
        </p:nvSpPr>
        <p:spPr bwMode="auto">
          <a:xfrm>
            <a:off x="4159250" y="6292850"/>
            <a:ext cx="533400" cy="533400"/>
          </a:xfrm>
          <a:prstGeom prst="bevel">
            <a:avLst>
              <a:gd name="adj" fmla="val 12500"/>
            </a:avLst>
          </a:prstGeom>
          <a:blipFill dpi="0" rotWithShape="0">
            <a:blip r:embed="rId3" cstate="print"/>
            <a:srcRect/>
            <a:tile tx="0" ty="0" sx="100000" sy="100000" flip="none" algn="tl"/>
          </a:blipFill>
          <a:ln w="9525">
            <a:noFill/>
            <a:miter lim="800000"/>
            <a:headEnd/>
            <a:tailEnd/>
          </a:ln>
          <a:effectLst/>
        </p:spPr>
        <p:txBody>
          <a:bodyPr wrap="none" anchor="ctr"/>
          <a:lstStyle/>
          <a:p>
            <a:endParaRPr lang="en-US"/>
          </a:p>
        </p:txBody>
      </p:sp>
      <p:sp>
        <p:nvSpPr>
          <p:cNvPr id="404497" name="Text Box 17">
            <a:hlinkClick r:id="rId6" action="ppaction://hlinksldjump"/>
          </p:cNvPr>
          <p:cNvSpPr txBox="1">
            <a:spLocks noChangeArrowheads="1"/>
          </p:cNvSpPr>
          <p:nvPr/>
        </p:nvSpPr>
        <p:spPr bwMode="auto">
          <a:xfrm>
            <a:off x="4260850" y="6286500"/>
            <a:ext cx="304800" cy="549275"/>
          </a:xfrm>
          <a:prstGeom prst="rect">
            <a:avLst/>
          </a:prstGeom>
          <a:noFill/>
          <a:ln w="9525">
            <a:noFill/>
            <a:miter lim="800000"/>
            <a:headEnd/>
            <a:tailEnd/>
          </a:ln>
          <a:effectLst/>
        </p:spPr>
        <p:txBody>
          <a:bodyPr>
            <a:spAutoFit/>
          </a:bodyPr>
          <a:lstStyle/>
          <a:p>
            <a:pPr>
              <a:spcBef>
                <a:spcPct val="50000"/>
              </a:spcBef>
              <a:buFontTx/>
              <a:buNone/>
            </a:pPr>
            <a:r>
              <a:rPr kumimoji="0" lang="en-US" altLang="en-US" b="1">
                <a:effectLst>
                  <a:outerShdw blurRad="38100" dist="38100" dir="2700000" algn="tl">
                    <a:srgbClr val="FFFFFF"/>
                  </a:outerShdw>
                </a:effectLst>
              </a:rPr>
              <a:t>4</a:t>
            </a:r>
          </a:p>
        </p:txBody>
      </p:sp>
      <p:sp>
        <p:nvSpPr>
          <p:cNvPr id="404498" name="AutoShape 18" descr="Stationery">
            <a:hlinkClick r:id="rId6" action="ppaction://hlinksldjump"/>
          </p:cNvPr>
          <p:cNvSpPr>
            <a:spLocks noChangeArrowheads="1"/>
          </p:cNvSpPr>
          <p:nvPr/>
        </p:nvSpPr>
        <p:spPr bwMode="auto">
          <a:xfrm>
            <a:off x="2400300" y="6292850"/>
            <a:ext cx="533400" cy="533400"/>
          </a:xfrm>
          <a:prstGeom prst="bevel">
            <a:avLst>
              <a:gd name="adj" fmla="val 12500"/>
            </a:avLst>
          </a:prstGeom>
          <a:blipFill dpi="0" rotWithShape="0">
            <a:blip r:embed="rId3" cstate="print"/>
            <a:srcRect/>
            <a:tile tx="0" ty="0" sx="100000" sy="100000" flip="none" algn="tl"/>
          </a:blipFill>
          <a:ln w="9525">
            <a:noFill/>
            <a:miter lim="800000"/>
            <a:headEnd/>
            <a:tailEnd/>
          </a:ln>
          <a:effectLst/>
        </p:spPr>
        <p:txBody>
          <a:bodyPr wrap="none" anchor="ctr"/>
          <a:lstStyle/>
          <a:p>
            <a:endParaRPr lang="en-US"/>
          </a:p>
        </p:txBody>
      </p:sp>
      <p:sp>
        <p:nvSpPr>
          <p:cNvPr id="404499" name="Text Box 19">
            <a:hlinkClick r:id="rId4" action="ppaction://hlinksldjump"/>
          </p:cNvPr>
          <p:cNvSpPr txBox="1">
            <a:spLocks noChangeArrowheads="1"/>
          </p:cNvSpPr>
          <p:nvPr/>
        </p:nvSpPr>
        <p:spPr bwMode="auto">
          <a:xfrm>
            <a:off x="2508250" y="6286500"/>
            <a:ext cx="304800" cy="549275"/>
          </a:xfrm>
          <a:prstGeom prst="rect">
            <a:avLst/>
          </a:prstGeom>
          <a:noFill/>
          <a:ln w="9525">
            <a:noFill/>
            <a:miter lim="800000"/>
            <a:headEnd/>
            <a:tailEnd/>
          </a:ln>
          <a:effectLst/>
        </p:spPr>
        <p:txBody>
          <a:bodyPr>
            <a:spAutoFit/>
          </a:bodyPr>
          <a:lstStyle/>
          <a:p>
            <a:pPr>
              <a:spcBef>
                <a:spcPct val="50000"/>
              </a:spcBef>
              <a:buFontTx/>
              <a:buNone/>
            </a:pPr>
            <a:r>
              <a:rPr kumimoji="0" lang="en-US" altLang="en-US" b="1">
                <a:effectLst>
                  <a:outerShdw blurRad="38100" dist="38100" dir="2700000" algn="tl">
                    <a:srgbClr val="FFFFFF"/>
                  </a:outerShdw>
                </a:effectLst>
              </a:rPr>
              <a:t>1</a:t>
            </a:r>
          </a:p>
        </p:txBody>
      </p:sp>
      <p:sp>
        <p:nvSpPr>
          <p:cNvPr id="404500" name="AutoShape 20" descr="Stationery">
            <a:hlinkClick r:id="rId7" action="ppaction://hlinksldjump"/>
          </p:cNvPr>
          <p:cNvSpPr>
            <a:spLocks noChangeArrowheads="1"/>
          </p:cNvSpPr>
          <p:nvPr/>
        </p:nvSpPr>
        <p:spPr bwMode="auto">
          <a:xfrm>
            <a:off x="4741863" y="6297613"/>
            <a:ext cx="533400" cy="533400"/>
          </a:xfrm>
          <a:prstGeom prst="bevel">
            <a:avLst>
              <a:gd name="adj" fmla="val 12500"/>
            </a:avLst>
          </a:prstGeom>
          <a:blipFill dpi="0" rotWithShape="0">
            <a:blip r:embed="rId3" cstate="print"/>
            <a:srcRect/>
            <a:tile tx="0" ty="0" sx="100000" sy="100000" flip="none" algn="tl"/>
          </a:blipFill>
          <a:ln w="9525">
            <a:noFill/>
            <a:miter lim="800000"/>
            <a:headEnd/>
            <a:tailEnd/>
          </a:ln>
          <a:effectLst/>
        </p:spPr>
        <p:txBody>
          <a:bodyPr wrap="none" anchor="ctr"/>
          <a:lstStyle/>
          <a:p>
            <a:endParaRPr lang="en-US"/>
          </a:p>
        </p:txBody>
      </p:sp>
      <p:sp>
        <p:nvSpPr>
          <p:cNvPr id="404501" name="Text Box 21">
            <a:hlinkClick r:id="rId6" action="ppaction://hlinksldjump"/>
          </p:cNvPr>
          <p:cNvSpPr txBox="1">
            <a:spLocks noChangeArrowheads="1"/>
          </p:cNvSpPr>
          <p:nvPr/>
        </p:nvSpPr>
        <p:spPr bwMode="auto">
          <a:xfrm>
            <a:off x="4843463" y="6300788"/>
            <a:ext cx="304800" cy="549275"/>
          </a:xfrm>
          <a:prstGeom prst="rect">
            <a:avLst/>
          </a:prstGeom>
          <a:noFill/>
          <a:ln w="9525">
            <a:noFill/>
            <a:miter lim="800000"/>
            <a:headEnd/>
            <a:tailEnd/>
          </a:ln>
          <a:effectLst/>
        </p:spPr>
        <p:txBody>
          <a:bodyPr>
            <a:spAutoFit/>
          </a:bodyPr>
          <a:lstStyle/>
          <a:p>
            <a:pPr>
              <a:spcBef>
                <a:spcPct val="50000"/>
              </a:spcBef>
              <a:buFontTx/>
              <a:buNone/>
            </a:pPr>
            <a:r>
              <a:rPr kumimoji="0" lang="en-US" altLang="en-US" b="1">
                <a:effectLst>
                  <a:outerShdw blurRad="38100" dist="38100" dir="2700000" algn="tl">
                    <a:srgbClr val="FFFFFF"/>
                  </a:outerShdw>
                </a:effectLst>
              </a:rPr>
              <a:t>5</a:t>
            </a: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1000"/>
                                  </p:stCondLst>
                                  <p:childTnLst>
                                    <p:set>
                                      <p:cBhvr>
                                        <p:cTn id="6" dur="1" fill="hold">
                                          <p:stCondLst>
                                            <p:cond delay="0"/>
                                          </p:stCondLst>
                                        </p:cTn>
                                        <p:tgtEl>
                                          <p:spTgt spid="404482"/>
                                        </p:tgtEl>
                                        <p:attrNameLst>
                                          <p:attrName>style.visibility</p:attrName>
                                        </p:attrNameLst>
                                      </p:cBhvr>
                                      <p:to>
                                        <p:strVal val="visible"/>
                                      </p:to>
                                    </p:set>
                                    <p:anim calcmode="lin" valueType="num">
                                      <p:cBhvr additive="base">
                                        <p:cTn id="7" dur="500" fill="hold"/>
                                        <p:tgtEl>
                                          <p:spTgt spid="404482"/>
                                        </p:tgtEl>
                                        <p:attrNameLst>
                                          <p:attrName>ppt_x</p:attrName>
                                        </p:attrNameLst>
                                      </p:cBhvr>
                                      <p:tavLst>
                                        <p:tav tm="0">
                                          <p:val>
                                            <p:strVal val="#ppt_x"/>
                                          </p:val>
                                        </p:tav>
                                        <p:tav tm="100000">
                                          <p:val>
                                            <p:strVal val="#ppt_x"/>
                                          </p:val>
                                        </p:tav>
                                      </p:tavLst>
                                    </p:anim>
                                    <p:anim calcmode="lin" valueType="num">
                                      <p:cBhvr additive="base">
                                        <p:cTn id="8" dur="500" fill="hold"/>
                                        <p:tgtEl>
                                          <p:spTgt spid="40448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04483">
                                            <p:txEl>
                                              <p:pRg st="0" end="0"/>
                                            </p:txEl>
                                          </p:spTgt>
                                        </p:tgtEl>
                                        <p:attrNameLst>
                                          <p:attrName>style.visibility</p:attrName>
                                        </p:attrNameLst>
                                      </p:cBhvr>
                                      <p:to>
                                        <p:strVal val="visible"/>
                                      </p:to>
                                    </p:set>
                                    <p:anim calcmode="lin" valueType="num">
                                      <p:cBhvr additive="base">
                                        <p:cTn id="13" dur="500" fill="hold"/>
                                        <p:tgtEl>
                                          <p:spTgt spid="404483">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04483">
                                            <p:txEl>
                                              <p:pRg st="0" end="0"/>
                                            </p:txEl>
                                          </p:spTgt>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404483">
                                            <p:txEl>
                                              <p:pRg st="1" end="1"/>
                                            </p:txEl>
                                          </p:spTgt>
                                        </p:tgtEl>
                                        <p:attrNameLst>
                                          <p:attrName>style.visibility</p:attrName>
                                        </p:attrNameLst>
                                      </p:cBhvr>
                                      <p:to>
                                        <p:strVal val="visible"/>
                                      </p:to>
                                    </p:set>
                                    <p:anim calcmode="lin" valueType="num">
                                      <p:cBhvr additive="base">
                                        <p:cTn id="17" dur="500" fill="hold"/>
                                        <p:tgtEl>
                                          <p:spTgt spid="404483">
                                            <p:txEl>
                                              <p:pRg st="1" end="1"/>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404483">
                                            <p:txEl>
                                              <p:pRg st="1" end="1"/>
                                            </p:txEl>
                                          </p:spTgt>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404483">
                                            <p:txEl>
                                              <p:pRg st="2" end="2"/>
                                            </p:txEl>
                                          </p:spTgt>
                                        </p:tgtEl>
                                        <p:attrNameLst>
                                          <p:attrName>style.visibility</p:attrName>
                                        </p:attrNameLst>
                                      </p:cBhvr>
                                      <p:to>
                                        <p:strVal val="visible"/>
                                      </p:to>
                                    </p:set>
                                    <p:anim calcmode="lin" valueType="num">
                                      <p:cBhvr additive="base">
                                        <p:cTn id="21" dur="500" fill="hold"/>
                                        <p:tgtEl>
                                          <p:spTgt spid="404483">
                                            <p:txEl>
                                              <p:pRg st="2" end="2"/>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404483">
                                            <p:txEl>
                                              <p:pRg st="2" end="2"/>
                                            </p:txEl>
                                          </p:spTgt>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404483">
                                            <p:txEl>
                                              <p:pRg st="3" end="3"/>
                                            </p:txEl>
                                          </p:spTgt>
                                        </p:tgtEl>
                                        <p:attrNameLst>
                                          <p:attrName>style.visibility</p:attrName>
                                        </p:attrNameLst>
                                      </p:cBhvr>
                                      <p:to>
                                        <p:strVal val="visible"/>
                                      </p:to>
                                    </p:set>
                                    <p:anim calcmode="lin" valueType="num">
                                      <p:cBhvr additive="base">
                                        <p:cTn id="25" dur="500" fill="hold"/>
                                        <p:tgtEl>
                                          <p:spTgt spid="40448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04483">
                                            <p:txEl>
                                              <p:pRg st="3" end="3"/>
                                            </p:txEl>
                                          </p:spTgt>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404483">
                                            <p:txEl>
                                              <p:pRg st="4" end="4"/>
                                            </p:txEl>
                                          </p:spTgt>
                                        </p:tgtEl>
                                        <p:attrNameLst>
                                          <p:attrName>style.visibility</p:attrName>
                                        </p:attrNameLst>
                                      </p:cBhvr>
                                      <p:to>
                                        <p:strVal val="visible"/>
                                      </p:to>
                                    </p:set>
                                    <p:anim calcmode="lin" valueType="num">
                                      <p:cBhvr additive="base">
                                        <p:cTn id="29" dur="500" fill="hold"/>
                                        <p:tgtEl>
                                          <p:spTgt spid="404483">
                                            <p:txEl>
                                              <p:pRg st="4" end="4"/>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40448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404483">
                                            <p:txEl>
                                              <p:pRg st="6" end="6"/>
                                            </p:txEl>
                                          </p:spTgt>
                                        </p:tgtEl>
                                        <p:attrNameLst>
                                          <p:attrName>style.visibility</p:attrName>
                                        </p:attrNameLst>
                                      </p:cBhvr>
                                      <p:to>
                                        <p:strVal val="visible"/>
                                      </p:to>
                                    </p:set>
                                    <p:anim calcmode="lin" valueType="num">
                                      <p:cBhvr additive="base">
                                        <p:cTn id="35" dur="500" fill="hold"/>
                                        <p:tgtEl>
                                          <p:spTgt spid="404483">
                                            <p:txEl>
                                              <p:pRg st="6" end="6"/>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404483">
                                            <p:txEl>
                                              <p:pRg st="6" end="6"/>
                                            </p:txEl>
                                          </p:spTgt>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404483">
                                            <p:txEl>
                                              <p:pRg st="7" end="7"/>
                                            </p:txEl>
                                          </p:spTgt>
                                        </p:tgtEl>
                                        <p:attrNameLst>
                                          <p:attrName>style.visibility</p:attrName>
                                        </p:attrNameLst>
                                      </p:cBhvr>
                                      <p:to>
                                        <p:strVal val="visible"/>
                                      </p:to>
                                    </p:set>
                                    <p:anim calcmode="lin" valueType="num">
                                      <p:cBhvr additive="base">
                                        <p:cTn id="39" dur="500" fill="hold"/>
                                        <p:tgtEl>
                                          <p:spTgt spid="404483">
                                            <p:txEl>
                                              <p:pRg st="7" end="7"/>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404483">
                                            <p:txEl>
                                              <p:pRg st="7" end="7"/>
                                            </p:txEl>
                                          </p:spTgt>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404483">
                                            <p:txEl>
                                              <p:pRg st="8" end="8"/>
                                            </p:txEl>
                                          </p:spTgt>
                                        </p:tgtEl>
                                        <p:attrNameLst>
                                          <p:attrName>style.visibility</p:attrName>
                                        </p:attrNameLst>
                                      </p:cBhvr>
                                      <p:to>
                                        <p:strVal val="visible"/>
                                      </p:to>
                                    </p:set>
                                    <p:anim calcmode="lin" valueType="num">
                                      <p:cBhvr additive="base">
                                        <p:cTn id="43" dur="500" fill="hold"/>
                                        <p:tgtEl>
                                          <p:spTgt spid="404483">
                                            <p:txEl>
                                              <p:pRg st="8" end="8"/>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404483">
                                            <p:txEl>
                                              <p:pRg st="8" end="8"/>
                                            </p:txEl>
                                          </p:spTgt>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4483">
                                            <p:txEl>
                                              <p:pRg st="9" end="9"/>
                                            </p:txEl>
                                          </p:spTgt>
                                        </p:tgtEl>
                                        <p:attrNameLst>
                                          <p:attrName>style.visibility</p:attrName>
                                        </p:attrNameLst>
                                      </p:cBhvr>
                                      <p:to>
                                        <p:strVal val="visible"/>
                                      </p:to>
                                    </p:set>
                                    <p:anim calcmode="lin" valueType="num">
                                      <p:cBhvr additive="base">
                                        <p:cTn id="47" dur="500" fill="hold"/>
                                        <p:tgtEl>
                                          <p:spTgt spid="404483">
                                            <p:txEl>
                                              <p:pRg st="9" end="9"/>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404483">
                                            <p:txEl>
                                              <p:pRg st="9" end="9"/>
                                            </p:txEl>
                                          </p:spTgt>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404483">
                                            <p:txEl>
                                              <p:pRg st="10" end="10"/>
                                            </p:txEl>
                                          </p:spTgt>
                                        </p:tgtEl>
                                        <p:attrNameLst>
                                          <p:attrName>style.visibility</p:attrName>
                                        </p:attrNameLst>
                                      </p:cBhvr>
                                      <p:to>
                                        <p:strVal val="visible"/>
                                      </p:to>
                                    </p:set>
                                    <p:anim calcmode="lin" valueType="num">
                                      <p:cBhvr additive="base">
                                        <p:cTn id="51" dur="500" fill="hold"/>
                                        <p:tgtEl>
                                          <p:spTgt spid="404483">
                                            <p:txEl>
                                              <p:pRg st="10" end="10"/>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404483">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4482" grpId="0" autoUpdateAnimBg="0"/>
      <p:bldP spid="404483"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7074" name="Rectangle 2"/>
          <p:cNvSpPr>
            <a:spLocks noGrp="1" noChangeArrowheads="1"/>
          </p:cNvSpPr>
          <p:nvPr>
            <p:ph type="title"/>
          </p:nvPr>
        </p:nvSpPr>
        <p:spPr>
          <a:xfrm>
            <a:off x="304800" y="0"/>
            <a:ext cx="8839200" cy="914400"/>
          </a:xfrm>
        </p:spPr>
        <p:txBody>
          <a:bodyPr/>
          <a:lstStyle/>
          <a:p>
            <a:r>
              <a:rPr lang="en-US" altLang="en-US" sz="1200" i="1">
                <a:solidFill>
                  <a:srgbClr val="996600"/>
                </a:solidFill>
                <a:effectLst/>
              </a:rPr>
              <a:t>S E C T I O N  4</a:t>
            </a:r>
            <a:r>
              <a:rPr lang="en-US" altLang="en-US">
                <a:solidFill>
                  <a:srgbClr val="996600"/>
                </a:solidFill>
              </a:rPr>
              <a:t/>
            </a:r>
            <a:br>
              <a:rPr lang="en-US" altLang="en-US">
                <a:solidFill>
                  <a:srgbClr val="996600"/>
                </a:solidFill>
              </a:rPr>
            </a:br>
            <a:r>
              <a:rPr lang="en-US" altLang="en-US"/>
              <a:t>Presidential Nominations</a:t>
            </a:r>
          </a:p>
        </p:txBody>
      </p:sp>
      <p:sp>
        <p:nvSpPr>
          <p:cNvPr id="387075" name="Rectangle 3"/>
          <p:cNvSpPr>
            <a:spLocks noGrp="1" noChangeArrowheads="1"/>
          </p:cNvSpPr>
          <p:nvPr>
            <p:ph idx="1"/>
          </p:nvPr>
        </p:nvSpPr>
        <p:spPr>
          <a:xfrm>
            <a:off x="269875" y="1014413"/>
            <a:ext cx="8610600" cy="4267200"/>
          </a:xfrm>
        </p:spPr>
        <p:txBody>
          <a:bodyPr/>
          <a:lstStyle/>
          <a:p>
            <a:pPr>
              <a:lnSpc>
                <a:spcPct val="80000"/>
              </a:lnSpc>
            </a:pPr>
            <a:r>
              <a:rPr lang="en-US" altLang="en-US" sz="3000"/>
              <a:t>What role do conventions play in the presidential nominating process?</a:t>
            </a:r>
          </a:p>
          <a:p>
            <a:pPr>
              <a:lnSpc>
                <a:spcPct val="80000"/>
              </a:lnSpc>
            </a:pPr>
            <a:r>
              <a:rPr lang="en-US" altLang="en-US" sz="3000"/>
              <a:t>How important are presidential primaries?</a:t>
            </a:r>
          </a:p>
          <a:p>
            <a:pPr>
              <a:lnSpc>
                <a:spcPct val="80000"/>
              </a:lnSpc>
            </a:pPr>
            <a:r>
              <a:rPr lang="en-US" altLang="en-US" sz="3000"/>
              <a:t>What differences exist between the caucus-convention process and the primary process?</a:t>
            </a:r>
          </a:p>
          <a:p>
            <a:pPr>
              <a:lnSpc>
                <a:spcPct val="80000"/>
              </a:lnSpc>
            </a:pPr>
            <a:r>
              <a:rPr lang="en-US" altLang="en-US" sz="3000"/>
              <a:t>What events take place during a national convention?</a:t>
            </a:r>
          </a:p>
          <a:p>
            <a:pPr>
              <a:lnSpc>
                <a:spcPct val="80000"/>
              </a:lnSpc>
            </a:pPr>
            <a:r>
              <a:rPr lang="en-US" altLang="en-US" sz="3000"/>
              <a:t>What characteristics determine who is nominated as a presidential candidate?</a:t>
            </a:r>
            <a:endParaRPr lang="en-US" altLang="en-US" sz="3200"/>
          </a:p>
        </p:txBody>
      </p:sp>
      <p:sp>
        <p:nvSpPr>
          <p:cNvPr id="387076" name="Rectangle 4"/>
          <p:cNvSpPr>
            <a:spLocks noChangeArrowheads="1"/>
          </p:cNvSpPr>
          <p:nvPr/>
        </p:nvSpPr>
        <p:spPr bwMode="auto">
          <a:xfrm>
            <a:off x="5715000" y="6400800"/>
            <a:ext cx="1905000" cy="304800"/>
          </a:xfrm>
          <a:prstGeom prst="rect">
            <a:avLst/>
          </a:prstGeom>
          <a:noFill/>
          <a:ln w="9525">
            <a:noFill/>
            <a:miter lim="800000"/>
            <a:headEnd/>
            <a:tailEnd/>
          </a:ln>
          <a:effectLst/>
        </p:spPr>
        <p:txBody>
          <a:bodyPr wrap="none"/>
          <a:lstStyle/>
          <a:p>
            <a:pPr algn="r">
              <a:buFontTx/>
              <a:buNone/>
            </a:pPr>
            <a:r>
              <a:rPr kumimoji="0" lang="en-US" altLang="en-US" sz="1400" b="1" i="1">
                <a:solidFill>
                  <a:srgbClr val="FFFFFF"/>
                </a:solidFill>
                <a:effectLst>
                  <a:outerShdw blurRad="38100" dist="38100" dir="2700000" algn="tl">
                    <a:srgbClr val="000000"/>
                  </a:outerShdw>
                </a:effectLst>
              </a:rPr>
              <a:t>Chapter 13, Section 4</a:t>
            </a:r>
            <a:endParaRPr kumimoji="0" lang="en-US" altLang="en-US" sz="1400">
              <a:solidFill>
                <a:srgbClr val="FFFFFF"/>
              </a:solidFill>
              <a:effectLst>
                <a:outerShdw blurRad="38100" dist="38100" dir="2700000" algn="tl">
                  <a:srgbClr val="000000"/>
                </a:outerShdw>
              </a:effectLst>
            </a:endParaRPr>
          </a:p>
        </p:txBody>
      </p:sp>
      <p:sp>
        <p:nvSpPr>
          <p:cNvPr id="387084" name="AutoShape 12" descr="Stationery">
            <a:hlinkClick r:id="" action="ppaction://hlinkshowjump?jump=previousslide" highlightClick="1"/>
          </p:cNvPr>
          <p:cNvSpPr>
            <a:spLocks noChangeArrowheads="1"/>
          </p:cNvSpPr>
          <p:nvPr/>
        </p:nvSpPr>
        <p:spPr bwMode="auto">
          <a:xfrm>
            <a:off x="38100" y="6299200"/>
            <a:ext cx="520700" cy="520700"/>
          </a:xfrm>
          <a:prstGeom prst="actionButtonBackPrevious">
            <a:avLst/>
          </a:prstGeom>
          <a:blipFill dpi="0" rotWithShape="0">
            <a:blip r:embed="rId2" cstate="print"/>
            <a:srcRect/>
            <a:tile tx="0" ty="0" sx="100000" sy="100000" flip="none" algn="tl"/>
          </a:blipFill>
          <a:ln w="9525">
            <a:noFill/>
            <a:miter lim="800000"/>
            <a:headEnd/>
            <a:tailEnd/>
          </a:ln>
          <a:effectLst/>
        </p:spPr>
        <p:txBody>
          <a:bodyPr wrap="none" anchor="ctr"/>
          <a:lstStyle/>
          <a:p>
            <a:endParaRPr lang="en-US"/>
          </a:p>
        </p:txBody>
      </p:sp>
      <p:sp>
        <p:nvSpPr>
          <p:cNvPr id="387085" name="AutoShape 13" descr="Stationery">
            <a:hlinkClick r:id="" action="ppaction://hlinkshowjump?jump=nextslide" highlightClick="1"/>
          </p:cNvPr>
          <p:cNvSpPr>
            <a:spLocks noChangeArrowheads="1"/>
          </p:cNvSpPr>
          <p:nvPr/>
        </p:nvSpPr>
        <p:spPr bwMode="auto">
          <a:xfrm>
            <a:off x="609600" y="6299200"/>
            <a:ext cx="520700" cy="520700"/>
          </a:xfrm>
          <a:prstGeom prst="actionButtonForwardNext">
            <a:avLst/>
          </a:prstGeom>
          <a:blipFill dpi="0" rotWithShape="0">
            <a:blip r:embed="rId2" cstate="print"/>
            <a:srcRect/>
            <a:tile tx="0" ty="0" sx="100000" sy="100000" flip="none" algn="tl"/>
          </a:blipFill>
          <a:ln w="9525">
            <a:noFill/>
            <a:miter lim="800000"/>
            <a:headEnd/>
            <a:tailEnd/>
          </a:ln>
          <a:effectLst/>
        </p:spPr>
        <p:txBody>
          <a:bodyPr wrap="none" anchor="ctr"/>
          <a:lstStyle/>
          <a:p>
            <a:endParaRPr lang="en-US"/>
          </a:p>
        </p:txBody>
      </p:sp>
      <p:sp>
        <p:nvSpPr>
          <p:cNvPr id="387086" name="AutoShape 14" descr="Stationery">
            <a:hlinkClick r:id="rId3" action="ppaction://hlinksldjump"/>
          </p:cNvPr>
          <p:cNvSpPr>
            <a:spLocks noChangeArrowheads="1"/>
          </p:cNvSpPr>
          <p:nvPr/>
        </p:nvSpPr>
        <p:spPr bwMode="auto">
          <a:xfrm>
            <a:off x="2984500" y="6292850"/>
            <a:ext cx="533400" cy="533400"/>
          </a:xfrm>
          <a:prstGeom prst="bevel">
            <a:avLst>
              <a:gd name="adj" fmla="val 12500"/>
            </a:avLst>
          </a:prstGeom>
          <a:blipFill dpi="0" rotWithShape="0">
            <a:blip r:embed="rId2" cstate="print"/>
            <a:srcRect/>
            <a:tile tx="0" ty="0" sx="100000" sy="100000" flip="none" algn="tl"/>
          </a:blipFill>
          <a:ln w="9525">
            <a:noFill/>
            <a:miter lim="800000"/>
            <a:headEnd/>
            <a:tailEnd/>
          </a:ln>
          <a:effectLst/>
        </p:spPr>
        <p:txBody>
          <a:bodyPr wrap="none" anchor="ctr"/>
          <a:lstStyle/>
          <a:p>
            <a:endParaRPr lang="en-US"/>
          </a:p>
        </p:txBody>
      </p:sp>
      <p:sp>
        <p:nvSpPr>
          <p:cNvPr id="387087" name="Text Box 15">
            <a:hlinkClick r:id="rId4" action="ppaction://hlinksldjump"/>
          </p:cNvPr>
          <p:cNvSpPr txBox="1">
            <a:spLocks noChangeArrowheads="1"/>
          </p:cNvSpPr>
          <p:nvPr/>
        </p:nvSpPr>
        <p:spPr bwMode="auto">
          <a:xfrm>
            <a:off x="3092450" y="6286500"/>
            <a:ext cx="304800" cy="549275"/>
          </a:xfrm>
          <a:prstGeom prst="rect">
            <a:avLst/>
          </a:prstGeom>
          <a:noFill/>
          <a:ln w="9525">
            <a:noFill/>
            <a:miter lim="800000"/>
            <a:headEnd/>
            <a:tailEnd/>
          </a:ln>
          <a:effectLst/>
        </p:spPr>
        <p:txBody>
          <a:bodyPr>
            <a:spAutoFit/>
          </a:bodyPr>
          <a:lstStyle/>
          <a:p>
            <a:pPr>
              <a:spcBef>
                <a:spcPct val="50000"/>
              </a:spcBef>
              <a:buFontTx/>
              <a:buNone/>
            </a:pPr>
            <a:r>
              <a:rPr kumimoji="0" lang="en-US" altLang="en-US" b="1">
                <a:effectLst>
                  <a:outerShdw blurRad="38100" dist="38100" dir="2700000" algn="tl">
                    <a:srgbClr val="FFFFFF"/>
                  </a:outerShdw>
                </a:effectLst>
              </a:rPr>
              <a:t>2</a:t>
            </a:r>
            <a:endParaRPr kumimoji="0" lang="en-US" altLang="en-US">
              <a:solidFill>
                <a:srgbClr val="3A066A"/>
              </a:solidFill>
              <a:effectLst>
                <a:outerShdw blurRad="38100" dist="38100" dir="2700000" algn="tl">
                  <a:srgbClr val="000000"/>
                </a:outerShdw>
              </a:effectLst>
            </a:endParaRPr>
          </a:p>
        </p:txBody>
      </p:sp>
      <p:sp>
        <p:nvSpPr>
          <p:cNvPr id="387088" name="AutoShape 16" descr="Stationery">
            <a:hlinkClick r:id="rId4" action="ppaction://hlinksldjump"/>
          </p:cNvPr>
          <p:cNvSpPr>
            <a:spLocks noChangeArrowheads="1"/>
          </p:cNvSpPr>
          <p:nvPr/>
        </p:nvSpPr>
        <p:spPr bwMode="auto">
          <a:xfrm>
            <a:off x="3568700" y="6292850"/>
            <a:ext cx="533400" cy="533400"/>
          </a:xfrm>
          <a:prstGeom prst="bevel">
            <a:avLst>
              <a:gd name="adj" fmla="val 12500"/>
            </a:avLst>
          </a:prstGeom>
          <a:blipFill dpi="0" rotWithShape="0">
            <a:blip r:embed="rId2" cstate="print"/>
            <a:srcRect/>
            <a:tile tx="0" ty="0" sx="100000" sy="100000" flip="none" algn="tl"/>
          </a:blipFill>
          <a:ln w="9525">
            <a:noFill/>
            <a:miter lim="800000"/>
            <a:headEnd/>
            <a:tailEnd/>
          </a:ln>
          <a:effectLst/>
        </p:spPr>
        <p:txBody>
          <a:bodyPr wrap="none" anchor="ctr"/>
          <a:lstStyle/>
          <a:p>
            <a:endParaRPr lang="en-US"/>
          </a:p>
        </p:txBody>
      </p:sp>
      <p:sp>
        <p:nvSpPr>
          <p:cNvPr id="387089" name="Text Box 17">
            <a:hlinkClick r:id="rId5" action="ppaction://hlinksldjump"/>
          </p:cNvPr>
          <p:cNvSpPr txBox="1">
            <a:spLocks noChangeArrowheads="1"/>
          </p:cNvSpPr>
          <p:nvPr/>
        </p:nvSpPr>
        <p:spPr bwMode="auto">
          <a:xfrm>
            <a:off x="3676650" y="6286500"/>
            <a:ext cx="304800" cy="549275"/>
          </a:xfrm>
          <a:prstGeom prst="rect">
            <a:avLst/>
          </a:prstGeom>
          <a:noFill/>
          <a:ln w="9525">
            <a:noFill/>
            <a:miter lim="800000"/>
            <a:headEnd/>
            <a:tailEnd/>
          </a:ln>
          <a:effectLst/>
        </p:spPr>
        <p:txBody>
          <a:bodyPr>
            <a:spAutoFit/>
          </a:bodyPr>
          <a:lstStyle/>
          <a:p>
            <a:pPr>
              <a:spcBef>
                <a:spcPct val="50000"/>
              </a:spcBef>
              <a:buFontTx/>
              <a:buNone/>
            </a:pPr>
            <a:r>
              <a:rPr kumimoji="0" lang="en-US" altLang="en-US" b="1">
                <a:effectLst>
                  <a:outerShdw blurRad="38100" dist="38100" dir="2700000" algn="tl">
                    <a:srgbClr val="FFFFFF"/>
                  </a:outerShdw>
                </a:effectLst>
              </a:rPr>
              <a:t>3</a:t>
            </a:r>
            <a:endParaRPr kumimoji="0" lang="en-US" altLang="en-US">
              <a:solidFill>
                <a:srgbClr val="3A066A"/>
              </a:solidFill>
              <a:effectLst>
                <a:outerShdw blurRad="38100" dist="38100" dir="2700000" algn="tl">
                  <a:srgbClr val="000000"/>
                </a:outerShdw>
              </a:effectLst>
            </a:endParaRPr>
          </a:p>
        </p:txBody>
      </p:sp>
      <p:sp>
        <p:nvSpPr>
          <p:cNvPr id="387092" name="AutoShape 20" descr="Stationery">
            <a:hlinkClick r:id="rId5" action="ppaction://hlinksldjump"/>
          </p:cNvPr>
          <p:cNvSpPr>
            <a:spLocks noChangeArrowheads="1"/>
          </p:cNvSpPr>
          <p:nvPr/>
        </p:nvSpPr>
        <p:spPr bwMode="auto">
          <a:xfrm>
            <a:off x="2400300" y="6292850"/>
            <a:ext cx="533400" cy="533400"/>
          </a:xfrm>
          <a:prstGeom prst="bevel">
            <a:avLst>
              <a:gd name="adj" fmla="val 12500"/>
            </a:avLst>
          </a:prstGeom>
          <a:blipFill dpi="0" rotWithShape="0">
            <a:blip r:embed="rId2" cstate="print"/>
            <a:srcRect/>
            <a:tile tx="0" ty="0" sx="100000" sy="100000" flip="none" algn="tl"/>
          </a:blipFill>
          <a:ln w="9525">
            <a:noFill/>
            <a:miter lim="800000"/>
            <a:headEnd/>
            <a:tailEnd/>
          </a:ln>
          <a:effectLst/>
        </p:spPr>
        <p:txBody>
          <a:bodyPr wrap="none" anchor="ctr"/>
          <a:lstStyle/>
          <a:p>
            <a:endParaRPr lang="en-US"/>
          </a:p>
        </p:txBody>
      </p:sp>
      <p:sp>
        <p:nvSpPr>
          <p:cNvPr id="387093" name="Text Box 21">
            <a:hlinkClick r:id="rId3" action="ppaction://hlinksldjump"/>
          </p:cNvPr>
          <p:cNvSpPr txBox="1">
            <a:spLocks noChangeArrowheads="1"/>
          </p:cNvSpPr>
          <p:nvPr/>
        </p:nvSpPr>
        <p:spPr bwMode="auto">
          <a:xfrm>
            <a:off x="2508250" y="6286500"/>
            <a:ext cx="304800" cy="549275"/>
          </a:xfrm>
          <a:prstGeom prst="rect">
            <a:avLst/>
          </a:prstGeom>
          <a:noFill/>
          <a:ln w="9525">
            <a:noFill/>
            <a:miter lim="800000"/>
            <a:headEnd/>
            <a:tailEnd/>
          </a:ln>
          <a:effectLst/>
        </p:spPr>
        <p:txBody>
          <a:bodyPr>
            <a:spAutoFit/>
          </a:bodyPr>
          <a:lstStyle/>
          <a:p>
            <a:pPr>
              <a:spcBef>
                <a:spcPct val="50000"/>
              </a:spcBef>
              <a:buFontTx/>
              <a:buNone/>
            </a:pPr>
            <a:r>
              <a:rPr kumimoji="0" lang="en-US" altLang="en-US" b="1">
                <a:effectLst>
                  <a:outerShdw blurRad="38100" dist="38100" dir="2700000" algn="tl">
                    <a:srgbClr val="FFFFFF"/>
                  </a:outerShdw>
                </a:effectLst>
              </a:rPr>
              <a:t>1</a:t>
            </a:r>
          </a:p>
        </p:txBody>
      </p:sp>
      <p:sp>
        <p:nvSpPr>
          <p:cNvPr id="387094" name="AutoShape 22" descr="Stationery">
            <a:hlinkClick r:id="rId6" action="ppaction://hlinksldjump"/>
          </p:cNvPr>
          <p:cNvSpPr>
            <a:spLocks noChangeArrowheads="1"/>
          </p:cNvSpPr>
          <p:nvPr/>
        </p:nvSpPr>
        <p:spPr bwMode="auto">
          <a:xfrm>
            <a:off x="4741863" y="6297613"/>
            <a:ext cx="533400" cy="533400"/>
          </a:xfrm>
          <a:prstGeom prst="bevel">
            <a:avLst>
              <a:gd name="adj" fmla="val 12500"/>
            </a:avLst>
          </a:prstGeom>
          <a:blipFill dpi="0" rotWithShape="0">
            <a:blip r:embed="rId2" cstate="print"/>
            <a:srcRect/>
            <a:tile tx="0" ty="0" sx="100000" sy="100000" flip="none" algn="tl"/>
          </a:blipFill>
          <a:ln w="9525">
            <a:noFill/>
            <a:miter lim="800000"/>
            <a:headEnd/>
            <a:tailEnd/>
          </a:ln>
          <a:effectLst/>
        </p:spPr>
        <p:txBody>
          <a:bodyPr wrap="none" anchor="ctr"/>
          <a:lstStyle/>
          <a:p>
            <a:endParaRPr lang="en-US"/>
          </a:p>
        </p:txBody>
      </p:sp>
      <p:sp>
        <p:nvSpPr>
          <p:cNvPr id="387095" name="Text Box 23">
            <a:hlinkClick r:id="rId7" action="ppaction://hlinksldjump"/>
          </p:cNvPr>
          <p:cNvSpPr txBox="1">
            <a:spLocks noChangeArrowheads="1"/>
          </p:cNvSpPr>
          <p:nvPr/>
        </p:nvSpPr>
        <p:spPr bwMode="auto">
          <a:xfrm>
            <a:off x="4843463" y="6300788"/>
            <a:ext cx="304800" cy="549275"/>
          </a:xfrm>
          <a:prstGeom prst="rect">
            <a:avLst/>
          </a:prstGeom>
          <a:noFill/>
          <a:ln w="9525">
            <a:noFill/>
            <a:miter lim="800000"/>
            <a:headEnd/>
            <a:tailEnd/>
          </a:ln>
          <a:effectLst/>
        </p:spPr>
        <p:txBody>
          <a:bodyPr>
            <a:spAutoFit/>
          </a:bodyPr>
          <a:lstStyle/>
          <a:p>
            <a:pPr>
              <a:spcBef>
                <a:spcPct val="50000"/>
              </a:spcBef>
              <a:buFontTx/>
              <a:buNone/>
            </a:pPr>
            <a:r>
              <a:rPr kumimoji="0" lang="en-US" altLang="en-US" b="1">
                <a:effectLst>
                  <a:outerShdw blurRad="38100" dist="38100" dir="2700000" algn="tl">
                    <a:srgbClr val="FFFFFF"/>
                  </a:outerShdw>
                </a:effectLst>
              </a:rPr>
              <a:t>5</a:t>
            </a: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1000"/>
                                  </p:stCondLst>
                                  <p:childTnLst>
                                    <p:set>
                                      <p:cBhvr>
                                        <p:cTn id="6" dur="1" fill="hold">
                                          <p:stCondLst>
                                            <p:cond delay="0"/>
                                          </p:stCondLst>
                                        </p:cTn>
                                        <p:tgtEl>
                                          <p:spTgt spid="387074"/>
                                        </p:tgtEl>
                                        <p:attrNameLst>
                                          <p:attrName>style.visibility</p:attrName>
                                        </p:attrNameLst>
                                      </p:cBhvr>
                                      <p:to>
                                        <p:strVal val="visible"/>
                                      </p:to>
                                    </p:set>
                                    <p:anim calcmode="lin" valueType="num">
                                      <p:cBhvr additive="base">
                                        <p:cTn id="7" dur="500" fill="hold"/>
                                        <p:tgtEl>
                                          <p:spTgt spid="387074"/>
                                        </p:tgtEl>
                                        <p:attrNameLst>
                                          <p:attrName>ppt_x</p:attrName>
                                        </p:attrNameLst>
                                      </p:cBhvr>
                                      <p:tavLst>
                                        <p:tav tm="0">
                                          <p:val>
                                            <p:strVal val="#ppt_x"/>
                                          </p:val>
                                        </p:tav>
                                        <p:tav tm="100000">
                                          <p:val>
                                            <p:strVal val="#ppt_x"/>
                                          </p:val>
                                        </p:tav>
                                      </p:tavLst>
                                    </p:anim>
                                    <p:anim calcmode="lin" valueType="num">
                                      <p:cBhvr additive="base">
                                        <p:cTn id="8" dur="500" fill="hold"/>
                                        <p:tgtEl>
                                          <p:spTgt spid="38707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5" fill="hold" grpId="0" nodeType="clickEffect">
                                  <p:stCondLst>
                                    <p:cond delay="0"/>
                                  </p:stCondLst>
                                  <p:childTnLst>
                                    <p:set>
                                      <p:cBhvr>
                                        <p:cTn id="12" dur="1" fill="hold">
                                          <p:stCondLst>
                                            <p:cond delay="0"/>
                                          </p:stCondLst>
                                        </p:cTn>
                                        <p:tgtEl>
                                          <p:spTgt spid="387075">
                                            <p:txEl>
                                              <p:pRg st="0" end="0"/>
                                            </p:txEl>
                                          </p:spTgt>
                                        </p:tgtEl>
                                        <p:attrNameLst>
                                          <p:attrName>style.visibility</p:attrName>
                                        </p:attrNameLst>
                                      </p:cBhvr>
                                      <p:to>
                                        <p:strVal val="visible"/>
                                      </p:to>
                                    </p:set>
                                    <p:animEffect transition="in" filter="checkerboard(down)">
                                      <p:cBhvr>
                                        <p:cTn id="13" dur="500"/>
                                        <p:tgtEl>
                                          <p:spTgt spid="38707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5" fill="hold" grpId="0" nodeType="clickEffect">
                                  <p:stCondLst>
                                    <p:cond delay="0"/>
                                  </p:stCondLst>
                                  <p:childTnLst>
                                    <p:set>
                                      <p:cBhvr>
                                        <p:cTn id="17" dur="1" fill="hold">
                                          <p:stCondLst>
                                            <p:cond delay="0"/>
                                          </p:stCondLst>
                                        </p:cTn>
                                        <p:tgtEl>
                                          <p:spTgt spid="387075">
                                            <p:txEl>
                                              <p:pRg st="1" end="1"/>
                                            </p:txEl>
                                          </p:spTgt>
                                        </p:tgtEl>
                                        <p:attrNameLst>
                                          <p:attrName>style.visibility</p:attrName>
                                        </p:attrNameLst>
                                      </p:cBhvr>
                                      <p:to>
                                        <p:strVal val="visible"/>
                                      </p:to>
                                    </p:set>
                                    <p:animEffect transition="in" filter="checkerboard(down)">
                                      <p:cBhvr>
                                        <p:cTn id="18" dur="500"/>
                                        <p:tgtEl>
                                          <p:spTgt spid="38707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5" fill="hold" grpId="0" nodeType="clickEffect">
                                  <p:stCondLst>
                                    <p:cond delay="0"/>
                                  </p:stCondLst>
                                  <p:childTnLst>
                                    <p:set>
                                      <p:cBhvr>
                                        <p:cTn id="22" dur="1" fill="hold">
                                          <p:stCondLst>
                                            <p:cond delay="0"/>
                                          </p:stCondLst>
                                        </p:cTn>
                                        <p:tgtEl>
                                          <p:spTgt spid="387075">
                                            <p:txEl>
                                              <p:pRg st="2" end="2"/>
                                            </p:txEl>
                                          </p:spTgt>
                                        </p:tgtEl>
                                        <p:attrNameLst>
                                          <p:attrName>style.visibility</p:attrName>
                                        </p:attrNameLst>
                                      </p:cBhvr>
                                      <p:to>
                                        <p:strVal val="visible"/>
                                      </p:to>
                                    </p:set>
                                    <p:animEffect transition="in" filter="checkerboard(down)">
                                      <p:cBhvr>
                                        <p:cTn id="23" dur="500"/>
                                        <p:tgtEl>
                                          <p:spTgt spid="38707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5" fill="hold" grpId="0" nodeType="clickEffect">
                                  <p:stCondLst>
                                    <p:cond delay="0"/>
                                  </p:stCondLst>
                                  <p:childTnLst>
                                    <p:set>
                                      <p:cBhvr>
                                        <p:cTn id="27" dur="1" fill="hold">
                                          <p:stCondLst>
                                            <p:cond delay="0"/>
                                          </p:stCondLst>
                                        </p:cTn>
                                        <p:tgtEl>
                                          <p:spTgt spid="387075">
                                            <p:txEl>
                                              <p:pRg st="3" end="3"/>
                                            </p:txEl>
                                          </p:spTgt>
                                        </p:tgtEl>
                                        <p:attrNameLst>
                                          <p:attrName>style.visibility</p:attrName>
                                        </p:attrNameLst>
                                      </p:cBhvr>
                                      <p:to>
                                        <p:strVal val="visible"/>
                                      </p:to>
                                    </p:set>
                                    <p:animEffect transition="in" filter="checkerboard(down)">
                                      <p:cBhvr>
                                        <p:cTn id="28" dur="500"/>
                                        <p:tgtEl>
                                          <p:spTgt spid="387075">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5" fill="hold" grpId="0" nodeType="clickEffect">
                                  <p:stCondLst>
                                    <p:cond delay="0"/>
                                  </p:stCondLst>
                                  <p:childTnLst>
                                    <p:set>
                                      <p:cBhvr>
                                        <p:cTn id="32" dur="1" fill="hold">
                                          <p:stCondLst>
                                            <p:cond delay="0"/>
                                          </p:stCondLst>
                                        </p:cTn>
                                        <p:tgtEl>
                                          <p:spTgt spid="387075">
                                            <p:txEl>
                                              <p:pRg st="4" end="4"/>
                                            </p:txEl>
                                          </p:spTgt>
                                        </p:tgtEl>
                                        <p:attrNameLst>
                                          <p:attrName>style.visibility</p:attrName>
                                        </p:attrNameLst>
                                      </p:cBhvr>
                                      <p:to>
                                        <p:strVal val="visible"/>
                                      </p:to>
                                    </p:set>
                                    <p:animEffect transition="in" filter="checkerboard(down)">
                                      <p:cBhvr>
                                        <p:cTn id="33" dur="500"/>
                                        <p:tgtEl>
                                          <p:spTgt spid="3870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7074" grpId="0" autoUpdateAnimBg="0"/>
      <p:bldP spid="387075" grpId="0" build="p" bldLvl="2"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67" name="Rectangle 7"/>
          <p:cNvSpPr>
            <a:spLocks noChangeArrowheads="1"/>
          </p:cNvSpPr>
          <p:nvPr/>
        </p:nvSpPr>
        <p:spPr bwMode="auto">
          <a:xfrm>
            <a:off x="5715000" y="6400800"/>
            <a:ext cx="1905000" cy="304800"/>
          </a:xfrm>
          <a:prstGeom prst="rect">
            <a:avLst/>
          </a:prstGeom>
          <a:noFill/>
          <a:ln w="9525">
            <a:noFill/>
            <a:miter lim="800000"/>
            <a:headEnd/>
            <a:tailEnd/>
          </a:ln>
          <a:effectLst/>
        </p:spPr>
        <p:txBody>
          <a:bodyPr wrap="none"/>
          <a:lstStyle/>
          <a:p>
            <a:pPr algn="r">
              <a:buFontTx/>
              <a:buNone/>
            </a:pPr>
            <a:r>
              <a:rPr kumimoji="0" lang="en-US" altLang="en-US" sz="1400" b="1" i="1">
                <a:solidFill>
                  <a:srgbClr val="FFFFFF"/>
                </a:solidFill>
                <a:effectLst>
                  <a:outerShdw blurRad="38100" dist="38100" dir="2700000" algn="tl">
                    <a:srgbClr val="000000"/>
                  </a:outerShdw>
                </a:effectLst>
              </a:rPr>
              <a:t>Chapter 13, Section 4</a:t>
            </a:r>
            <a:endParaRPr kumimoji="0" lang="en-US" altLang="en-US" sz="1400">
              <a:solidFill>
                <a:srgbClr val="FFFFFF"/>
              </a:solidFill>
              <a:effectLst>
                <a:outerShdw blurRad="38100" dist="38100" dir="2700000" algn="tl">
                  <a:srgbClr val="000000"/>
                </a:outerShdw>
              </a:effectLst>
            </a:endParaRPr>
          </a:p>
        </p:txBody>
      </p:sp>
      <p:sp>
        <p:nvSpPr>
          <p:cNvPr id="399376" name="AutoShape 16" descr="Stationery">
            <a:hlinkClick r:id="" action="ppaction://hlinkshowjump?jump=previousslide" highlightClick="1"/>
          </p:cNvPr>
          <p:cNvSpPr>
            <a:spLocks noChangeArrowheads="1"/>
          </p:cNvSpPr>
          <p:nvPr/>
        </p:nvSpPr>
        <p:spPr bwMode="auto">
          <a:xfrm>
            <a:off x="38100" y="6299200"/>
            <a:ext cx="520700" cy="520700"/>
          </a:xfrm>
          <a:prstGeom prst="actionButtonBackPrevious">
            <a:avLst/>
          </a:prstGeom>
          <a:blipFill dpi="0" rotWithShape="0">
            <a:blip r:embed="rId2" cstate="print"/>
            <a:srcRect/>
            <a:tile tx="0" ty="0" sx="100000" sy="100000" flip="none" algn="tl"/>
          </a:blipFill>
          <a:ln w="9525">
            <a:noFill/>
            <a:miter lim="800000"/>
            <a:headEnd/>
            <a:tailEnd/>
          </a:ln>
          <a:effectLst/>
        </p:spPr>
        <p:txBody>
          <a:bodyPr wrap="none" anchor="ctr"/>
          <a:lstStyle/>
          <a:p>
            <a:endParaRPr lang="en-US"/>
          </a:p>
        </p:txBody>
      </p:sp>
      <p:sp>
        <p:nvSpPr>
          <p:cNvPr id="399377" name="AutoShape 17" descr="Stationery">
            <a:hlinkClick r:id="" action="ppaction://hlinkshowjump?jump=nextslide" highlightClick="1"/>
          </p:cNvPr>
          <p:cNvSpPr>
            <a:spLocks noChangeArrowheads="1"/>
          </p:cNvSpPr>
          <p:nvPr/>
        </p:nvSpPr>
        <p:spPr bwMode="auto">
          <a:xfrm>
            <a:off x="609600" y="6299200"/>
            <a:ext cx="520700" cy="520700"/>
          </a:xfrm>
          <a:prstGeom prst="actionButtonForwardNext">
            <a:avLst/>
          </a:prstGeom>
          <a:blipFill dpi="0" rotWithShape="0">
            <a:blip r:embed="rId2" cstate="print"/>
            <a:srcRect/>
            <a:tile tx="0" ty="0" sx="100000" sy="100000" flip="none" algn="tl"/>
          </a:blipFill>
          <a:ln w="9525">
            <a:noFill/>
            <a:miter lim="800000"/>
            <a:headEnd/>
            <a:tailEnd/>
          </a:ln>
          <a:effectLst/>
        </p:spPr>
        <p:txBody>
          <a:bodyPr wrap="none" anchor="ctr"/>
          <a:lstStyle/>
          <a:p>
            <a:endParaRPr lang="en-US"/>
          </a:p>
        </p:txBody>
      </p:sp>
      <p:sp>
        <p:nvSpPr>
          <p:cNvPr id="399378" name="AutoShape 18" descr="Stationery">
            <a:hlinkClick r:id="rId3" action="ppaction://hlinksldjump"/>
          </p:cNvPr>
          <p:cNvSpPr>
            <a:spLocks noChangeArrowheads="1"/>
          </p:cNvSpPr>
          <p:nvPr/>
        </p:nvSpPr>
        <p:spPr bwMode="auto">
          <a:xfrm>
            <a:off x="2984500" y="6292850"/>
            <a:ext cx="533400" cy="533400"/>
          </a:xfrm>
          <a:prstGeom prst="bevel">
            <a:avLst>
              <a:gd name="adj" fmla="val 12500"/>
            </a:avLst>
          </a:prstGeom>
          <a:blipFill dpi="0" rotWithShape="0">
            <a:blip r:embed="rId2" cstate="print"/>
            <a:srcRect/>
            <a:tile tx="0" ty="0" sx="100000" sy="100000" flip="none" algn="tl"/>
          </a:blipFill>
          <a:ln w="9525">
            <a:noFill/>
            <a:miter lim="800000"/>
            <a:headEnd/>
            <a:tailEnd/>
          </a:ln>
          <a:effectLst/>
        </p:spPr>
        <p:txBody>
          <a:bodyPr wrap="none" anchor="ctr"/>
          <a:lstStyle/>
          <a:p>
            <a:endParaRPr lang="en-US"/>
          </a:p>
        </p:txBody>
      </p:sp>
      <p:sp>
        <p:nvSpPr>
          <p:cNvPr id="399379" name="Text Box 19">
            <a:hlinkClick r:id="rId4" action="ppaction://hlinksldjump"/>
          </p:cNvPr>
          <p:cNvSpPr txBox="1">
            <a:spLocks noChangeArrowheads="1"/>
          </p:cNvSpPr>
          <p:nvPr/>
        </p:nvSpPr>
        <p:spPr bwMode="auto">
          <a:xfrm>
            <a:off x="3092450" y="6286500"/>
            <a:ext cx="304800" cy="549275"/>
          </a:xfrm>
          <a:prstGeom prst="rect">
            <a:avLst/>
          </a:prstGeom>
          <a:noFill/>
          <a:ln w="9525">
            <a:noFill/>
            <a:miter lim="800000"/>
            <a:headEnd/>
            <a:tailEnd/>
          </a:ln>
          <a:effectLst/>
        </p:spPr>
        <p:txBody>
          <a:bodyPr>
            <a:spAutoFit/>
          </a:bodyPr>
          <a:lstStyle/>
          <a:p>
            <a:pPr>
              <a:spcBef>
                <a:spcPct val="50000"/>
              </a:spcBef>
              <a:buFontTx/>
              <a:buNone/>
            </a:pPr>
            <a:r>
              <a:rPr kumimoji="0" lang="en-US" altLang="en-US" b="1">
                <a:effectLst>
                  <a:outerShdw blurRad="38100" dist="38100" dir="2700000" algn="tl">
                    <a:srgbClr val="FFFFFF"/>
                  </a:outerShdw>
                </a:effectLst>
              </a:rPr>
              <a:t>2</a:t>
            </a:r>
            <a:endParaRPr kumimoji="0" lang="en-US" altLang="en-US">
              <a:solidFill>
                <a:srgbClr val="3A066A"/>
              </a:solidFill>
              <a:effectLst>
                <a:outerShdw blurRad="38100" dist="38100" dir="2700000" algn="tl">
                  <a:srgbClr val="000000"/>
                </a:outerShdw>
              </a:effectLst>
            </a:endParaRPr>
          </a:p>
        </p:txBody>
      </p:sp>
      <p:sp>
        <p:nvSpPr>
          <p:cNvPr id="399380" name="AutoShape 20" descr="Stationery">
            <a:hlinkClick r:id="rId4" action="ppaction://hlinksldjump"/>
          </p:cNvPr>
          <p:cNvSpPr>
            <a:spLocks noChangeArrowheads="1"/>
          </p:cNvSpPr>
          <p:nvPr/>
        </p:nvSpPr>
        <p:spPr bwMode="auto">
          <a:xfrm>
            <a:off x="3568700" y="6292850"/>
            <a:ext cx="533400" cy="533400"/>
          </a:xfrm>
          <a:prstGeom prst="bevel">
            <a:avLst>
              <a:gd name="adj" fmla="val 12500"/>
            </a:avLst>
          </a:prstGeom>
          <a:blipFill dpi="0" rotWithShape="0">
            <a:blip r:embed="rId2" cstate="print"/>
            <a:srcRect/>
            <a:tile tx="0" ty="0" sx="100000" sy="100000" flip="none" algn="tl"/>
          </a:blipFill>
          <a:ln w="9525">
            <a:noFill/>
            <a:miter lim="800000"/>
            <a:headEnd/>
            <a:tailEnd/>
          </a:ln>
          <a:effectLst/>
        </p:spPr>
        <p:txBody>
          <a:bodyPr wrap="none" anchor="ctr"/>
          <a:lstStyle/>
          <a:p>
            <a:endParaRPr lang="en-US"/>
          </a:p>
        </p:txBody>
      </p:sp>
      <p:sp>
        <p:nvSpPr>
          <p:cNvPr id="399381" name="Text Box 21">
            <a:hlinkClick r:id="rId5" action="ppaction://hlinksldjump"/>
          </p:cNvPr>
          <p:cNvSpPr txBox="1">
            <a:spLocks noChangeArrowheads="1"/>
          </p:cNvSpPr>
          <p:nvPr/>
        </p:nvSpPr>
        <p:spPr bwMode="auto">
          <a:xfrm>
            <a:off x="3676650" y="6286500"/>
            <a:ext cx="304800" cy="549275"/>
          </a:xfrm>
          <a:prstGeom prst="rect">
            <a:avLst/>
          </a:prstGeom>
          <a:noFill/>
          <a:ln w="9525">
            <a:noFill/>
            <a:miter lim="800000"/>
            <a:headEnd/>
            <a:tailEnd/>
          </a:ln>
          <a:effectLst/>
        </p:spPr>
        <p:txBody>
          <a:bodyPr>
            <a:spAutoFit/>
          </a:bodyPr>
          <a:lstStyle/>
          <a:p>
            <a:pPr>
              <a:spcBef>
                <a:spcPct val="50000"/>
              </a:spcBef>
              <a:buFontTx/>
              <a:buNone/>
            </a:pPr>
            <a:r>
              <a:rPr kumimoji="0" lang="en-US" altLang="en-US" b="1">
                <a:effectLst>
                  <a:outerShdw blurRad="38100" dist="38100" dir="2700000" algn="tl">
                    <a:srgbClr val="FFFFFF"/>
                  </a:outerShdw>
                </a:effectLst>
              </a:rPr>
              <a:t>3</a:t>
            </a:r>
            <a:endParaRPr kumimoji="0" lang="en-US" altLang="en-US">
              <a:solidFill>
                <a:srgbClr val="3A066A"/>
              </a:solidFill>
              <a:effectLst>
                <a:outerShdw blurRad="38100" dist="38100" dir="2700000" algn="tl">
                  <a:srgbClr val="000000"/>
                </a:outerShdw>
              </a:effectLst>
            </a:endParaRPr>
          </a:p>
        </p:txBody>
      </p:sp>
      <p:sp>
        <p:nvSpPr>
          <p:cNvPr id="399382" name="AutoShape 22" descr="Stationery">
            <a:hlinkClick r:id="rId5" action="ppaction://hlinksldjump"/>
          </p:cNvPr>
          <p:cNvSpPr>
            <a:spLocks noChangeArrowheads="1"/>
          </p:cNvSpPr>
          <p:nvPr/>
        </p:nvSpPr>
        <p:spPr bwMode="auto">
          <a:xfrm>
            <a:off x="2400300" y="6292850"/>
            <a:ext cx="533400" cy="533400"/>
          </a:xfrm>
          <a:prstGeom prst="bevel">
            <a:avLst>
              <a:gd name="adj" fmla="val 12500"/>
            </a:avLst>
          </a:prstGeom>
          <a:blipFill dpi="0" rotWithShape="0">
            <a:blip r:embed="rId2" cstate="print"/>
            <a:srcRect/>
            <a:tile tx="0" ty="0" sx="100000" sy="100000" flip="none" algn="tl"/>
          </a:blipFill>
          <a:ln w="9525">
            <a:noFill/>
            <a:miter lim="800000"/>
            <a:headEnd/>
            <a:tailEnd/>
          </a:ln>
          <a:effectLst/>
        </p:spPr>
        <p:txBody>
          <a:bodyPr wrap="none" anchor="ctr"/>
          <a:lstStyle/>
          <a:p>
            <a:endParaRPr lang="en-US"/>
          </a:p>
        </p:txBody>
      </p:sp>
      <p:sp>
        <p:nvSpPr>
          <p:cNvPr id="399383" name="Text Box 23">
            <a:hlinkClick r:id="rId3" action="ppaction://hlinksldjump"/>
          </p:cNvPr>
          <p:cNvSpPr txBox="1">
            <a:spLocks noChangeArrowheads="1"/>
          </p:cNvSpPr>
          <p:nvPr/>
        </p:nvSpPr>
        <p:spPr bwMode="auto">
          <a:xfrm>
            <a:off x="2508250" y="6286500"/>
            <a:ext cx="304800" cy="549275"/>
          </a:xfrm>
          <a:prstGeom prst="rect">
            <a:avLst/>
          </a:prstGeom>
          <a:noFill/>
          <a:ln w="9525">
            <a:noFill/>
            <a:miter lim="800000"/>
            <a:headEnd/>
            <a:tailEnd/>
          </a:ln>
          <a:effectLst/>
        </p:spPr>
        <p:txBody>
          <a:bodyPr>
            <a:spAutoFit/>
          </a:bodyPr>
          <a:lstStyle/>
          <a:p>
            <a:pPr>
              <a:spcBef>
                <a:spcPct val="50000"/>
              </a:spcBef>
              <a:buFontTx/>
              <a:buNone/>
            </a:pPr>
            <a:r>
              <a:rPr kumimoji="0" lang="en-US" altLang="en-US" b="1">
                <a:effectLst>
                  <a:outerShdw blurRad="38100" dist="38100" dir="2700000" algn="tl">
                    <a:srgbClr val="FFFFFF"/>
                  </a:outerShdw>
                </a:effectLst>
              </a:rPr>
              <a:t>1</a:t>
            </a:r>
          </a:p>
        </p:txBody>
      </p:sp>
      <p:sp>
        <p:nvSpPr>
          <p:cNvPr id="399384" name="AutoShape 24" descr="Stationery">
            <a:hlinkClick r:id="rId6" action="ppaction://hlinksldjump"/>
          </p:cNvPr>
          <p:cNvSpPr>
            <a:spLocks noChangeArrowheads="1"/>
          </p:cNvSpPr>
          <p:nvPr/>
        </p:nvSpPr>
        <p:spPr bwMode="auto">
          <a:xfrm>
            <a:off x="4741863" y="6297613"/>
            <a:ext cx="533400" cy="533400"/>
          </a:xfrm>
          <a:prstGeom prst="bevel">
            <a:avLst>
              <a:gd name="adj" fmla="val 12500"/>
            </a:avLst>
          </a:prstGeom>
          <a:blipFill dpi="0" rotWithShape="0">
            <a:blip r:embed="rId2" cstate="print"/>
            <a:srcRect/>
            <a:tile tx="0" ty="0" sx="100000" sy="100000" flip="none" algn="tl"/>
          </a:blipFill>
          <a:ln w="9525">
            <a:noFill/>
            <a:miter lim="800000"/>
            <a:headEnd/>
            <a:tailEnd/>
          </a:ln>
          <a:effectLst/>
        </p:spPr>
        <p:txBody>
          <a:bodyPr wrap="none" anchor="ctr"/>
          <a:lstStyle/>
          <a:p>
            <a:endParaRPr lang="en-US"/>
          </a:p>
        </p:txBody>
      </p:sp>
      <p:sp>
        <p:nvSpPr>
          <p:cNvPr id="399385" name="Text Box 25">
            <a:hlinkClick r:id="rId7" action="ppaction://hlinksldjump"/>
          </p:cNvPr>
          <p:cNvSpPr txBox="1">
            <a:spLocks noChangeArrowheads="1"/>
          </p:cNvSpPr>
          <p:nvPr/>
        </p:nvSpPr>
        <p:spPr bwMode="auto">
          <a:xfrm>
            <a:off x="4843463" y="6300788"/>
            <a:ext cx="304800" cy="549275"/>
          </a:xfrm>
          <a:prstGeom prst="rect">
            <a:avLst/>
          </a:prstGeom>
          <a:noFill/>
          <a:ln w="9525">
            <a:noFill/>
            <a:miter lim="800000"/>
            <a:headEnd/>
            <a:tailEnd/>
          </a:ln>
          <a:effectLst/>
        </p:spPr>
        <p:txBody>
          <a:bodyPr>
            <a:spAutoFit/>
          </a:bodyPr>
          <a:lstStyle/>
          <a:p>
            <a:pPr>
              <a:spcBef>
                <a:spcPct val="50000"/>
              </a:spcBef>
              <a:buFontTx/>
              <a:buNone/>
            </a:pPr>
            <a:r>
              <a:rPr kumimoji="0" lang="en-US" altLang="en-US" b="1">
                <a:effectLst>
                  <a:outerShdw blurRad="38100" dist="38100" dir="2700000" algn="tl">
                    <a:srgbClr val="FFFFFF"/>
                  </a:outerShdw>
                </a:effectLst>
              </a:rPr>
              <a:t>5</a:t>
            </a:r>
          </a:p>
        </p:txBody>
      </p:sp>
      <p:sp>
        <p:nvSpPr>
          <p:cNvPr id="399388" name="Rectangle 28"/>
          <p:cNvSpPr>
            <a:spLocks noGrp="1" noChangeArrowheads="1"/>
          </p:cNvSpPr>
          <p:nvPr>
            <p:ph type="title"/>
          </p:nvPr>
        </p:nvSpPr>
        <p:spPr/>
        <p:txBody>
          <a:bodyPr/>
          <a:lstStyle/>
          <a:p>
            <a:pPr algn="ctr"/>
            <a:r>
              <a:rPr lang="en-US" altLang="en-US"/>
              <a:t>The Role of Conventions</a:t>
            </a:r>
          </a:p>
        </p:txBody>
      </p:sp>
      <p:sp>
        <p:nvSpPr>
          <p:cNvPr id="399391" name="Text Box 31"/>
          <p:cNvSpPr txBox="1">
            <a:spLocks noGrp="1" noChangeArrowheads="1"/>
          </p:cNvSpPr>
          <p:nvPr>
            <p:ph sz="half" idx="1"/>
          </p:nvPr>
        </p:nvSpPr>
        <p:spPr>
          <a:xfrm>
            <a:off x="304800" y="862013"/>
            <a:ext cx="4229100" cy="4267200"/>
          </a:xfrm>
          <a:noFill/>
          <a:ln/>
        </p:spPr>
        <p:txBody>
          <a:bodyPr/>
          <a:lstStyle/>
          <a:p>
            <a:pPr algn="ctr">
              <a:spcBef>
                <a:spcPct val="50000"/>
              </a:spcBef>
              <a:buFontTx/>
              <a:buChar char=" "/>
            </a:pPr>
            <a:r>
              <a:rPr lang="en-US" altLang="en-US" b="1">
                <a:solidFill>
                  <a:schemeClr val="folHlink"/>
                </a:solidFill>
              </a:rPr>
              <a:t>Convention Arrangements</a:t>
            </a:r>
            <a:endParaRPr lang="en-US" altLang="en-US" sz="2100" b="1">
              <a:solidFill>
                <a:schemeClr val="tx2"/>
              </a:solidFill>
            </a:endParaRPr>
          </a:p>
          <a:p>
            <a:pPr>
              <a:lnSpc>
                <a:spcPct val="110000"/>
              </a:lnSpc>
              <a:spcBef>
                <a:spcPct val="50000"/>
              </a:spcBef>
            </a:pPr>
            <a:r>
              <a:rPr kumimoji="0" lang="en-US" altLang="en-US" sz="2400"/>
              <a:t>The convention system has been mainly built by the two major parties in American politics.</a:t>
            </a:r>
          </a:p>
          <a:p>
            <a:pPr>
              <a:lnSpc>
                <a:spcPct val="110000"/>
              </a:lnSpc>
              <a:spcBef>
                <a:spcPct val="50000"/>
              </a:spcBef>
            </a:pPr>
            <a:r>
              <a:rPr kumimoji="0" lang="en-US" altLang="en-US" sz="2400"/>
              <a:t>Party national committees arrange the time and place for their party’s nominating convention.</a:t>
            </a:r>
          </a:p>
        </p:txBody>
      </p:sp>
      <p:sp>
        <p:nvSpPr>
          <p:cNvPr id="399392" name="Text Box 32"/>
          <p:cNvSpPr txBox="1">
            <a:spLocks noGrp="1" noChangeArrowheads="1"/>
          </p:cNvSpPr>
          <p:nvPr>
            <p:ph sz="half" idx="2"/>
          </p:nvPr>
        </p:nvSpPr>
        <p:spPr>
          <a:xfrm>
            <a:off x="4686300" y="847725"/>
            <a:ext cx="4229100" cy="4267200"/>
          </a:xfrm>
          <a:noFill/>
          <a:ln/>
        </p:spPr>
        <p:txBody>
          <a:bodyPr/>
          <a:lstStyle/>
          <a:p>
            <a:pPr algn="ctr">
              <a:spcBef>
                <a:spcPct val="50000"/>
              </a:spcBef>
              <a:buFontTx/>
              <a:buChar char=" "/>
            </a:pPr>
            <a:r>
              <a:rPr kumimoji="0" lang="en-US" altLang="en-US" b="1">
                <a:solidFill>
                  <a:srgbClr val="3333CC"/>
                </a:solidFill>
              </a:rPr>
              <a:t>The Apportionment and Selection of Delegates</a:t>
            </a:r>
            <a:endParaRPr kumimoji="0" lang="en-US" altLang="en-US" sz="2100"/>
          </a:p>
          <a:p>
            <a:pPr>
              <a:lnSpc>
                <a:spcPct val="110000"/>
              </a:lnSpc>
              <a:spcBef>
                <a:spcPct val="50000"/>
              </a:spcBef>
            </a:pPr>
            <a:r>
              <a:rPr kumimoji="0" lang="en-US" altLang="en-US" sz="2400"/>
              <a:t>Parties apportion the number of delegates each State will receive based on electoral votes and other factors.</a:t>
            </a:r>
          </a:p>
          <a:p>
            <a:pPr>
              <a:lnSpc>
                <a:spcPct val="110000"/>
              </a:lnSpc>
              <a:spcBef>
                <a:spcPct val="50000"/>
              </a:spcBef>
            </a:pPr>
            <a:r>
              <a:rPr kumimoji="0" lang="en-US" altLang="en-US" sz="2400"/>
              <a:t>Delegates are selected through both presidential primaries and the caucus-convention process.</a:t>
            </a:r>
            <a:r>
              <a:rPr kumimoji="0" lang="en-US" altLang="en-US" sz="1800"/>
              <a:t> </a:t>
            </a:r>
            <a:endParaRPr kumimoji="0" lang="en-US" altLang="en-US" sz="210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1000"/>
                                  </p:stCondLst>
                                  <p:childTnLst>
                                    <p:set>
                                      <p:cBhvr>
                                        <p:cTn id="6" dur="1" fill="hold">
                                          <p:stCondLst>
                                            <p:cond delay="0"/>
                                          </p:stCondLst>
                                        </p:cTn>
                                        <p:tgtEl>
                                          <p:spTgt spid="399388"/>
                                        </p:tgtEl>
                                        <p:attrNameLst>
                                          <p:attrName>style.visibility</p:attrName>
                                        </p:attrNameLst>
                                      </p:cBhvr>
                                      <p:to>
                                        <p:strVal val="visible"/>
                                      </p:to>
                                    </p:set>
                                    <p:anim calcmode="lin" valueType="num">
                                      <p:cBhvr additive="base">
                                        <p:cTn id="7" dur="500" fill="hold"/>
                                        <p:tgtEl>
                                          <p:spTgt spid="399388"/>
                                        </p:tgtEl>
                                        <p:attrNameLst>
                                          <p:attrName>ppt_x</p:attrName>
                                        </p:attrNameLst>
                                      </p:cBhvr>
                                      <p:tavLst>
                                        <p:tav tm="0">
                                          <p:val>
                                            <p:strVal val="#ppt_x"/>
                                          </p:val>
                                        </p:tav>
                                        <p:tav tm="100000">
                                          <p:val>
                                            <p:strVal val="#ppt_x"/>
                                          </p:val>
                                        </p:tav>
                                      </p:tavLst>
                                    </p:anim>
                                    <p:anim calcmode="lin" valueType="num">
                                      <p:cBhvr additive="base">
                                        <p:cTn id="8" dur="500" fill="hold"/>
                                        <p:tgtEl>
                                          <p:spTgt spid="39938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399391">
                                            <p:txEl>
                                              <p:pRg st="0" end="0"/>
                                            </p:txEl>
                                          </p:spTgt>
                                        </p:tgtEl>
                                        <p:attrNameLst>
                                          <p:attrName>style.visibility</p:attrName>
                                        </p:attrNameLst>
                                      </p:cBhvr>
                                      <p:to>
                                        <p:strVal val="visible"/>
                                      </p:to>
                                    </p:set>
                                    <p:anim calcmode="lin" valueType="num">
                                      <p:cBhvr additive="base">
                                        <p:cTn id="13" dur="500" fill="hold"/>
                                        <p:tgtEl>
                                          <p:spTgt spid="399391">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993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399391">
                                            <p:txEl>
                                              <p:pRg st="1" end="1"/>
                                            </p:txEl>
                                          </p:spTgt>
                                        </p:tgtEl>
                                        <p:attrNameLst>
                                          <p:attrName>style.visibility</p:attrName>
                                        </p:attrNameLst>
                                      </p:cBhvr>
                                      <p:to>
                                        <p:strVal val="visible"/>
                                      </p:to>
                                    </p:set>
                                    <p:anim calcmode="lin" valueType="num">
                                      <p:cBhvr additive="base">
                                        <p:cTn id="19" dur="500" fill="hold"/>
                                        <p:tgtEl>
                                          <p:spTgt spid="399391">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993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grpId="0" nodeType="clickEffect">
                                  <p:stCondLst>
                                    <p:cond delay="0"/>
                                  </p:stCondLst>
                                  <p:childTnLst>
                                    <p:set>
                                      <p:cBhvr>
                                        <p:cTn id="24" dur="1" fill="hold">
                                          <p:stCondLst>
                                            <p:cond delay="0"/>
                                          </p:stCondLst>
                                        </p:cTn>
                                        <p:tgtEl>
                                          <p:spTgt spid="399391">
                                            <p:txEl>
                                              <p:pRg st="2" end="2"/>
                                            </p:txEl>
                                          </p:spTgt>
                                        </p:tgtEl>
                                        <p:attrNameLst>
                                          <p:attrName>style.visibility</p:attrName>
                                        </p:attrNameLst>
                                      </p:cBhvr>
                                      <p:to>
                                        <p:strVal val="visible"/>
                                      </p:to>
                                    </p:set>
                                    <p:anim calcmode="lin" valueType="num">
                                      <p:cBhvr additive="base">
                                        <p:cTn id="25" dur="500" fill="hold"/>
                                        <p:tgtEl>
                                          <p:spTgt spid="399391">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993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6" fill="hold" grpId="0" nodeType="clickEffect">
                                  <p:stCondLst>
                                    <p:cond delay="0"/>
                                  </p:stCondLst>
                                  <p:childTnLst>
                                    <p:set>
                                      <p:cBhvr>
                                        <p:cTn id="30" dur="1" fill="hold">
                                          <p:stCondLst>
                                            <p:cond delay="0"/>
                                          </p:stCondLst>
                                        </p:cTn>
                                        <p:tgtEl>
                                          <p:spTgt spid="399392">
                                            <p:txEl>
                                              <p:pRg st="0" end="0"/>
                                            </p:txEl>
                                          </p:spTgt>
                                        </p:tgtEl>
                                        <p:attrNameLst>
                                          <p:attrName>style.visibility</p:attrName>
                                        </p:attrNameLst>
                                      </p:cBhvr>
                                      <p:to>
                                        <p:strVal val="visible"/>
                                      </p:to>
                                    </p:set>
                                    <p:anim calcmode="lin" valueType="num">
                                      <p:cBhvr additive="base">
                                        <p:cTn id="31" dur="500" fill="hold"/>
                                        <p:tgtEl>
                                          <p:spTgt spid="399392">
                                            <p:txEl>
                                              <p:pRg st="0" end="0"/>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9939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6" fill="hold" grpId="0" nodeType="clickEffect">
                                  <p:stCondLst>
                                    <p:cond delay="0"/>
                                  </p:stCondLst>
                                  <p:childTnLst>
                                    <p:set>
                                      <p:cBhvr>
                                        <p:cTn id="36" dur="1" fill="hold">
                                          <p:stCondLst>
                                            <p:cond delay="0"/>
                                          </p:stCondLst>
                                        </p:cTn>
                                        <p:tgtEl>
                                          <p:spTgt spid="399392">
                                            <p:txEl>
                                              <p:pRg st="1" end="1"/>
                                            </p:txEl>
                                          </p:spTgt>
                                        </p:tgtEl>
                                        <p:attrNameLst>
                                          <p:attrName>style.visibility</p:attrName>
                                        </p:attrNameLst>
                                      </p:cBhvr>
                                      <p:to>
                                        <p:strVal val="visible"/>
                                      </p:to>
                                    </p:set>
                                    <p:anim calcmode="lin" valueType="num">
                                      <p:cBhvr additive="base">
                                        <p:cTn id="37" dur="500" fill="hold"/>
                                        <p:tgtEl>
                                          <p:spTgt spid="399392">
                                            <p:txEl>
                                              <p:pRg st="1" end="1"/>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39939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6" fill="hold" grpId="0" nodeType="clickEffect">
                                  <p:stCondLst>
                                    <p:cond delay="0"/>
                                  </p:stCondLst>
                                  <p:childTnLst>
                                    <p:set>
                                      <p:cBhvr>
                                        <p:cTn id="42" dur="1" fill="hold">
                                          <p:stCondLst>
                                            <p:cond delay="0"/>
                                          </p:stCondLst>
                                        </p:cTn>
                                        <p:tgtEl>
                                          <p:spTgt spid="399392">
                                            <p:txEl>
                                              <p:pRg st="2" end="2"/>
                                            </p:txEl>
                                          </p:spTgt>
                                        </p:tgtEl>
                                        <p:attrNameLst>
                                          <p:attrName>style.visibility</p:attrName>
                                        </p:attrNameLst>
                                      </p:cBhvr>
                                      <p:to>
                                        <p:strVal val="visible"/>
                                      </p:to>
                                    </p:set>
                                    <p:anim calcmode="lin" valueType="num">
                                      <p:cBhvr additive="base">
                                        <p:cTn id="43" dur="500" fill="hold"/>
                                        <p:tgtEl>
                                          <p:spTgt spid="399392">
                                            <p:txEl>
                                              <p:pRg st="2" end="2"/>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39939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8" grpId="0" autoUpdateAnimBg="0"/>
      <p:bldP spid="399391" grpId="0" build="p" autoUpdateAnimBg="0"/>
      <p:bldP spid="399392"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0386" name="Rectangle 2"/>
          <p:cNvSpPr>
            <a:spLocks noGrp="1" noChangeArrowheads="1"/>
          </p:cNvSpPr>
          <p:nvPr>
            <p:ph type="title"/>
          </p:nvPr>
        </p:nvSpPr>
        <p:spPr/>
        <p:txBody>
          <a:bodyPr/>
          <a:lstStyle/>
          <a:p>
            <a:pPr algn="ctr"/>
            <a:r>
              <a:rPr lang="en-US" altLang="en-US"/>
              <a:t>Presidential Primaries</a:t>
            </a:r>
          </a:p>
        </p:txBody>
      </p:sp>
      <p:sp>
        <p:nvSpPr>
          <p:cNvPr id="400387" name="Rectangle 3"/>
          <p:cNvSpPr>
            <a:spLocks noGrp="1" noChangeArrowheads="1"/>
          </p:cNvSpPr>
          <p:nvPr>
            <p:ph type="body" sz="half" idx="2"/>
          </p:nvPr>
        </p:nvSpPr>
        <p:spPr>
          <a:xfrm>
            <a:off x="266700" y="863600"/>
            <a:ext cx="8540750" cy="4545013"/>
          </a:xfrm>
        </p:spPr>
        <p:txBody>
          <a:bodyPr/>
          <a:lstStyle/>
          <a:p>
            <a:pPr>
              <a:lnSpc>
                <a:spcPct val="90000"/>
              </a:lnSpc>
            </a:pPr>
            <a:r>
              <a:rPr lang="en-US" altLang="en-US" sz="2400"/>
              <a:t>Depending on the State, a </a:t>
            </a:r>
            <a:r>
              <a:rPr lang="en-US" altLang="en-US" sz="2400" b="1">
                <a:solidFill>
                  <a:schemeClr val="tx2"/>
                </a:solidFill>
              </a:rPr>
              <a:t>presidential primary</a:t>
            </a:r>
            <a:r>
              <a:rPr lang="en-US" altLang="en-US" sz="2400"/>
              <a:t> is an election in which a party’s voters</a:t>
            </a:r>
            <a:r>
              <a:rPr lang="en-US" altLang="en-US" sz="2800"/>
              <a:t> </a:t>
            </a:r>
          </a:p>
          <a:p>
            <a:pPr marL="457200" lvl="1" indent="7938">
              <a:lnSpc>
                <a:spcPct val="90000"/>
              </a:lnSpc>
              <a:buFontTx/>
              <a:buNone/>
            </a:pPr>
            <a:r>
              <a:rPr lang="en-US" altLang="en-US" sz="2000"/>
              <a:t>(1) choose some or all of a State’s party organization’s delegates to their party’s national convention, and/or</a:t>
            </a:r>
          </a:p>
          <a:p>
            <a:pPr marL="457200" lvl="1" indent="7938">
              <a:lnSpc>
                <a:spcPct val="90000"/>
              </a:lnSpc>
              <a:buFontTx/>
              <a:buNone/>
            </a:pPr>
            <a:r>
              <a:rPr lang="en-US" altLang="en-US" sz="2000"/>
              <a:t>(2) express a preference among various contenders for their party’s presidential nomination.</a:t>
            </a:r>
            <a:endParaRPr lang="en-US" altLang="en-US" sz="2400"/>
          </a:p>
          <a:p>
            <a:pPr>
              <a:lnSpc>
                <a:spcPct val="90000"/>
              </a:lnSpc>
            </a:pPr>
            <a:r>
              <a:rPr lang="en-US" altLang="en-US" sz="2400"/>
              <a:t>Many States use a </a:t>
            </a:r>
            <a:r>
              <a:rPr lang="en-US" altLang="en-US" sz="2400" b="1">
                <a:solidFill>
                  <a:schemeClr val="tx2"/>
                </a:solidFill>
              </a:rPr>
              <a:t>proportional representation</a:t>
            </a:r>
            <a:r>
              <a:rPr lang="en-US" altLang="en-US" sz="2400"/>
              <a:t> rule to select delegates. In this system, a proportion of a State’s delegates are chosen to match voter preferences in the primary.</a:t>
            </a:r>
          </a:p>
          <a:p>
            <a:pPr>
              <a:lnSpc>
                <a:spcPct val="90000"/>
              </a:lnSpc>
            </a:pPr>
            <a:r>
              <a:rPr lang="en-US" altLang="en-US" sz="2400"/>
              <a:t>More than half of the States hold preference primaries where voters choose their preference for a candidate. Delegates are selected later to match voter preferences.</a:t>
            </a:r>
            <a:endParaRPr lang="en-US" altLang="en-US" sz="1800"/>
          </a:p>
        </p:txBody>
      </p:sp>
      <p:sp>
        <p:nvSpPr>
          <p:cNvPr id="400391" name="Rectangle 7"/>
          <p:cNvSpPr>
            <a:spLocks noChangeArrowheads="1"/>
          </p:cNvSpPr>
          <p:nvPr/>
        </p:nvSpPr>
        <p:spPr bwMode="auto">
          <a:xfrm>
            <a:off x="5715000" y="6400800"/>
            <a:ext cx="1905000" cy="304800"/>
          </a:xfrm>
          <a:prstGeom prst="rect">
            <a:avLst/>
          </a:prstGeom>
          <a:noFill/>
          <a:ln w="9525">
            <a:noFill/>
            <a:miter lim="800000"/>
            <a:headEnd/>
            <a:tailEnd/>
          </a:ln>
          <a:effectLst/>
        </p:spPr>
        <p:txBody>
          <a:bodyPr wrap="none"/>
          <a:lstStyle/>
          <a:p>
            <a:pPr algn="r">
              <a:buFontTx/>
              <a:buNone/>
            </a:pPr>
            <a:r>
              <a:rPr kumimoji="0" lang="en-US" altLang="en-US" sz="1400" b="1" i="1">
                <a:solidFill>
                  <a:srgbClr val="FFFFFF"/>
                </a:solidFill>
                <a:effectLst>
                  <a:outerShdw blurRad="38100" dist="38100" dir="2700000" algn="tl">
                    <a:srgbClr val="000000"/>
                  </a:outerShdw>
                </a:effectLst>
              </a:rPr>
              <a:t>Chapter 13, Section 4</a:t>
            </a:r>
            <a:endParaRPr kumimoji="0" lang="en-US" altLang="en-US" sz="1400">
              <a:solidFill>
                <a:srgbClr val="FFFFFF"/>
              </a:solidFill>
              <a:effectLst>
                <a:outerShdw blurRad="38100" dist="38100" dir="2700000" algn="tl">
                  <a:srgbClr val="000000"/>
                </a:outerShdw>
              </a:effectLst>
            </a:endParaRPr>
          </a:p>
        </p:txBody>
      </p:sp>
      <p:sp>
        <p:nvSpPr>
          <p:cNvPr id="400436" name="AutoShape 52" descr="Stationery">
            <a:hlinkClick r:id="rId2" action="ppaction://hlinksldjump"/>
          </p:cNvPr>
          <p:cNvSpPr>
            <a:spLocks noChangeArrowheads="1"/>
          </p:cNvSpPr>
          <p:nvPr/>
        </p:nvSpPr>
        <p:spPr bwMode="auto">
          <a:xfrm>
            <a:off x="2984500" y="6292850"/>
            <a:ext cx="533400" cy="533400"/>
          </a:xfrm>
          <a:prstGeom prst="bevel">
            <a:avLst>
              <a:gd name="adj" fmla="val 12500"/>
            </a:avLst>
          </a:prstGeom>
          <a:blipFill dpi="0" rotWithShape="0">
            <a:blip r:embed="rId3" cstate="print"/>
            <a:srcRect/>
            <a:tile tx="0" ty="0" sx="100000" sy="100000" flip="none" algn="tl"/>
          </a:blipFill>
          <a:ln w="9525">
            <a:noFill/>
            <a:miter lim="800000"/>
            <a:headEnd/>
            <a:tailEnd/>
          </a:ln>
          <a:effectLst/>
        </p:spPr>
        <p:txBody>
          <a:bodyPr wrap="none" anchor="ctr"/>
          <a:lstStyle/>
          <a:p>
            <a:endParaRPr lang="en-US"/>
          </a:p>
        </p:txBody>
      </p:sp>
      <p:sp>
        <p:nvSpPr>
          <p:cNvPr id="400437" name="Text Box 53">
            <a:hlinkClick r:id="rId4" action="ppaction://hlinksldjump"/>
          </p:cNvPr>
          <p:cNvSpPr txBox="1">
            <a:spLocks noChangeArrowheads="1"/>
          </p:cNvSpPr>
          <p:nvPr/>
        </p:nvSpPr>
        <p:spPr bwMode="auto">
          <a:xfrm>
            <a:off x="3092450" y="6286500"/>
            <a:ext cx="304800" cy="549275"/>
          </a:xfrm>
          <a:prstGeom prst="rect">
            <a:avLst/>
          </a:prstGeom>
          <a:noFill/>
          <a:ln w="9525">
            <a:noFill/>
            <a:miter lim="800000"/>
            <a:headEnd/>
            <a:tailEnd/>
          </a:ln>
          <a:effectLst/>
        </p:spPr>
        <p:txBody>
          <a:bodyPr>
            <a:spAutoFit/>
          </a:bodyPr>
          <a:lstStyle/>
          <a:p>
            <a:pPr>
              <a:spcBef>
                <a:spcPct val="50000"/>
              </a:spcBef>
              <a:buFontTx/>
              <a:buNone/>
            </a:pPr>
            <a:r>
              <a:rPr kumimoji="0" lang="en-US" altLang="en-US" b="1">
                <a:effectLst>
                  <a:outerShdw blurRad="38100" dist="38100" dir="2700000" algn="tl">
                    <a:srgbClr val="FFFFFF"/>
                  </a:outerShdw>
                </a:effectLst>
              </a:rPr>
              <a:t>2</a:t>
            </a:r>
            <a:endParaRPr kumimoji="0" lang="en-US" altLang="en-US">
              <a:solidFill>
                <a:srgbClr val="3A066A"/>
              </a:solidFill>
              <a:effectLst>
                <a:outerShdw blurRad="38100" dist="38100" dir="2700000" algn="tl">
                  <a:srgbClr val="000000"/>
                </a:outerShdw>
              </a:effectLst>
            </a:endParaRPr>
          </a:p>
        </p:txBody>
      </p:sp>
      <p:sp>
        <p:nvSpPr>
          <p:cNvPr id="400438" name="AutoShape 54" descr="Stationery">
            <a:hlinkClick r:id="rId4" action="ppaction://hlinksldjump"/>
          </p:cNvPr>
          <p:cNvSpPr>
            <a:spLocks noChangeArrowheads="1"/>
          </p:cNvSpPr>
          <p:nvPr/>
        </p:nvSpPr>
        <p:spPr bwMode="auto">
          <a:xfrm>
            <a:off x="3568700" y="6292850"/>
            <a:ext cx="533400" cy="533400"/>
          </a:xfrm>
          <a:prstGeom prst="bevel">
            <a:avLst>
              <a:gd name="adj" fmla="val 12500"/>
            </a:avLst>
          </a:prstGeom>
          <a:blipFill dpi="0" rotWithShape="0">
            <a:blip r:embed="rId3" cstate="print"/>
            <a:srcRect/>
            <a:tile tx="0" ty="0" sx="100000" sy="100000" flip="none" algn="tl"/>
          </a:blipFill>
          <a:ln w="9525">
            <a:noFill/>
            <a:miter lim="800000"/>
            <a:headEnd/>
            <a:tailEnd/>
          </a:ln>
          <a:effectLst/>
        </p:spPr>
        <p:txBody>
          <a:bodyPr wrap="none" anchor="ctr"/>
          <a:lstStyle/>
          <a:p>
            <a:endParaRPr lang="en-US"/>
          </a:p>
        </p:txBody>
      </p:sp>
      <p:sp>
        <p:nvSpPr>
          <p:cNvPr id="400439" name="Text Box 55">
            <a:hlinkClick r:id="rId5" action="ppaction://hlinksldjump"/>
          </p:cNvPr>
          <p:cNvSpPr txBox="1">
            <a:spLocks noChangeArrowheads="1"/>
          </p:cNvSpPr>
          <p:nvPr/>
        </p:nvSpPr>
        <p:spPr bwMode="auto">
          <a:xfrm>
            <a:off x="3676650" y="6286500"/>
            <a:ext cx="304800" cy="549275"/>
          </a:xfrm>
          <a:prstGeom prst="rect">
            <a:avLst/>
          </a:prstGeom>
          <a:noFill/>
          <a:ln w="9525">
            <a:noFill/>
            <a:miter lim="800000"/>
            <a:headEnd/>
            <a:tailEnd/>
          </a:ln>
          <a:effectLst/>
        </p:spPr>
        <p:txBody>
          <a:bodyPr>
            <a:spAutoFit/>
          </a:bodyPr>
          <a:lstStyle/>
          <a:p>
            <a:pPr>
              <a:spcBef>
                <a:spcPct val="50000"/>
              </a:spcBef>
              <a:buFontTx/>
              <a:buNone/>
            </a:pPr>
            <a:r>
              <a:rPr kumimoji="0" lang="en-US" altLang="en-US" b="1">
                <a:effectLst>
                  <a:outerShdw blurRad="38100" dist="38100" dir="2700000" algn="tl">
                    <a:srgbClr val="FFFFFF"/>
                  </a:outerShdw>
                </a:effectLst>
              </a:rPr>
              <a:t>3</a:t>
            </a:r>
            <a:endParaRPr kumimoji="0" lang="en-US" altLang="en-US">
              <a:solidFill>
                <a:srgbClr val="3A066A"/>
              </a:solidFill>
              <a:effectLst>
                <a:outerShdw blurRad="38100" dist="38100" dir="2700000" algn="tl">
                  <a:srgbClr val="000000"/>
                </a:outerShdw>
              </a:effectLst>
            </a:endParaRPr>
          </a:p>
        </p:txBody>
      </p:sp>
      <p:sp>
        <p:nvSpPr>
          <p:cNvPr id="400440" name="AutoShape 56" descr="Stationery">
            <a:hlinkClick r:id="rId5" action="ppaction://hlinksldjump"/>
          </p:cNvPr>
          <p:cNvSpPr>
            <a:spLocks noChangeArrowheads="1"/>
          </p:cNvSpPr>
          <p:nvPr/>
        </p:nvSpPr>
        <p:spPr bwMode="auto">
          <a:xfrm>
            <a:off x="2400300" y="6292850"/>
            <a:ext cx="533400" cy="533400"/>
          </a:xfrm>
          <a:prstGeom prst="bevel">
            <a:avLst>
              <a:gd name="adj" fmla="val 12500"/>
            </a:avLst>
          </a:prstGeom>
          <a:blipFill dpi="0" rotWithShape="0">
            <a:blip r:embed="rId3" cstate="print"/>
            <a:srcRect/>
            <a:tile tx="0" ty="0" sx="100000" sy="100000" flip="none" algn="tl"/>
          </a:blipFill>
          <a:ln w="9525">
            <a:noFill/>
            <a:miter lim="800000"/>
            <a:headEnd/>
            <a:tailEnd/>
          </a:ln>
          <a:effectLst/>
        </p:spPr>
        <p:txBody>
          <a:bodyPr wrap="none" anchor="ctr"/>
          <a:lstStyle/>
          <a:p>
            <a:endParaRPr lang="en-US"/>
          </a:p>
        </p:txBody>
      </p:sp>
      <p:sp>
        <p:nvSpPr>
          <p:cNvPr id="400441" name="Text Box 57">
            <a:hlinkClick r:id="rId2" action="ppaction://hlinksldjump"/>
          </p:cNvPr>
          <p:cNvSpPr txBox="1">
            <a:spLocks noChangeArrowheads="1"/>
          </p:cNvSpPr>
          <p:nvPr/>
        </p:nvSpPr>
        <p:spPr bwMode="auto">
          <a:xfrm>
            <a:off x="2508250" y="6286500"/>
            <a:ext cx="304800" cy="549275"/>
          </a:xfrm>
          <a:prstGeom prst="rect">
            <a:avLst/>
          </a:prstGeom>
          <a:noFill/>
          <a:ln w="9525">
            <a:noFill/>
            <a:miter lim="800000"/>
            <a:headEnd/>
            <a:tailEnd/>
          </a:ln>
          <a:effectLst/>
        </p:spPr>
        <p:txBody>
          <a:bodyPr>
            <a:spAutoFit/>
          </a:bodyPr>
          <a:lstStyle/>
          <a:p>
            <a:pPr>
              <a:spcBef>
                <a:spcPct val="50000"/>
              </a:spcBef>
              <a:buFontTx/>
              <a:buNone/>
            </a:pPr>
            <a:r>
              <a:rPr kumimoji="0" lang="en-US" altLang="en-US" b="1">
                <a:effectLst>
                  <a:outerShdw blurRad="38100" dist="38100" dir="2700000" algn="tl">
                    <a:srgbClr val="FFFFFF"/>
                  </a:outerShdw>
                </a:effectLst>
              </a:rPr>
              <a:t>1</a:t>
            </a:r>
          </a:p>
        </p:txBody>
      </p:sp>
      <p:sp>
        <p:nvSpPr>
          <p:cNvPr id="400442" name="AutoShape 58" descr="Stationery">
            <a:hlinkClick r:id="rId6" action="ppaction://hlinksldjump"/>
          </p:cNvPr>
          <p:cNvSpPr>
            <a:spLocks noChangeArrowheads="1"/>
          </p:cNvSpPr>
          <p:nvPr/>
        </p:nvSpPr>
        <p:spPr bwMode="auto">
          <a:xfrm>
            <a:off x="4741863" y="6297613"/>
            <a:ext cx="533400" cy="533400"/>
          </a:xfrm>
          <a:prstGeom prst="bevel">
            <a:avLst>
              <a:gd name="adj" fmla="val 12500"/>
            </a:avLst>
          </a:prstGeom>
          <a:blipFill dpi="0" rotWithShape="0">
            <a:blip r:embed="rId3" cstate="print"/>
            <a:srcRect/>
            <a:tile tx="0" ty="0" sx="100000" sy="100000" flip="none" algn="tl"/>
          </a:blipFill>
          <a:ln w="9525">
            <a:noFill/>
            <a:miter lim="800000"/>
            <a:headEnd/>
            <a:tailEnd/>
          </a:ln>
          <a:effectLst/>
        </p:spPr>
        <p:txBody>
          <a:bodyPr wrap="none" anchor="ctr"/>
          <a:lstStyle/>
          <a:p>
            <a:endParaRPr lang="en-US"/>
          </a:p>
        </p:txBody>
      </p:sp>
      <p:sp>
        <p:nvSpPr>
          <p:cNvPr id="400443" name="Text Box 59">
            <a:hlinkClick r:id="rId7" action="ppaction://hlinksldjump"/>
          </p:cNvPr>
          <p:cNvSpPr txBox="1">
            <a:spLocks noChangeArrowheads="1"/>
          </p:cNvSpPr>
          <p:nvPr/>
        </p:nvSpPr>
        <p:spPr bwMode="auto">
          <a:xfrm>
            <a:off x="4843463" y="6300788"/>
            <a:ext cx="304800" cy="549275"/>
          </a:xfrm>
          <a:prstGeom prst="rect">
            <a:avLst/>
          </a:prstGeom>
          <a:noFill/>
          <a:ln w="9525">
            <a:noFill/>
            <a:miter lim="800000"/>
            <a:headEnd/>
            <a:tailEnd/>
          </a:ln>
          <a:effectLst/>
        </p:spPr>
        <p:txBody>
          <a:bodyPr>
            <a:spAutoFit/>
          </a:bodyPr>
          <a:lstStyle/>
          <a:p>
            <a:pPr>
              <a:spcBef>
                <a:spcPct val="50000"/>
              </a:spcBef>
              <a:buFontTx/>
              <a:buNone/>
            </a:pPr>
            <a:r>
              <a:rPr kumimoji="0" lang="en-US" altLang="en-US" b="1">
                <a:effectLst>
                  <a:outerShdw blurRad="38100" dist="38100" dir="2700000" algn="tl">
                    <a:srgbClr val="FFFFFF"/>
                  </a:outerShdw>
                </a:effectLst>
              </a:rPr>
              <a:t>5</a:t>
            </a:r>
          </a:p>
        </p:txBody>
      </p:sp>
      <p:sp>
        <p:nvSpPr>
          <p:cNvPr id="400444" name="AutoShape 60" descr="Stationery">
            <a:hlinkClick r:id="" action="ppaction://hlinkshowjump?jump=previousslide" highlightClick="1"/>
          </p:cNvPr>
          <p:cNvSpPr>
            <a:spLocks noChangeArrowheads="1"/>
          </p:cNvSpPr>
          <p:nvPr/>
        </p:nvSpPr>
        <p:spPr bwMode="auto">
          <a:xfrm>
            <a:off x="38100" y="6299200"/>
            <a:ext cx="520700" cy="520700"/>
          </a:xfrm>
          <a:prstGeom prst="actionButtonBackPrevious">
            <a:avLst/>
          </a:prstGeom>
          <a:blipFill dpi="0" rotWithShape="0">
            <a:blip r:embed="rId3" cstate="print"/>
            <a:srcRect/>
            <a:tile tx="0" ty="0" sx="100000" sy="100000" flip="none" algn="tl"/>
          </a:blipFill>
          <a:ln w="9525">
            <a:noFill/>
            <a:miter lim="800000"/>
            <a:headEnd/>
            <a:tailEnd/>
          </a:ln>
          <a:effectLst/>
        </p:spPr>
        <p:txBody>
          <a:bodyPr wrap="none" anchor="ctr"/>
          <a:lstStyle/>
          <a:p>
            <a:endParaRPr lang="en-US"/>
          </a:p>
        </p:txBody>
      </p:sp>
      <p:sp>
        <p:nvSpPr>
          <p:cNvPr id="400445" name="AutoShape 61" descr="Stationery">
            <a:hlinkClick r:id="" action="ppaction://hlinkshowjump?jump=nextslide" highlightClick="1"/>
          </p:cNvPr>
          <p:cNvSpPr>
            <a:spLocks noChangeArrowheads="1"/>
          </p:cNvSpPr>
          <p:nvPr/>
        </p:nvSpPr>
        <p:spPr bwMode="auto">
          <a:xfrm>
            <a:off x="609600" y="6299200"/>
            <a:ext cx="520700" cy="520700"/>
          </a:xfrm>
          <a:prstGeom prst="actionButtonForwardNext">
            <a:avLst/>
          </a:prstGeom>
          <a:blipFill dpi="0" rotWithShape="0">
            <a:blip r:embed="rId3" cstate="print"/>
            <a:srcRect/>
            <a:tile tx="0" ty="0" sx="100000" sy="100000" flip="none" algn="tl"/>
          </a:blipFill>
          <a:ln w="9525">
            <a:noFill/>
            <a:miter lim="800000"/>
            <a:headEnd/>
            <a:tailEnd/>
          </a:ln>
          <a:effectLst/>
        </p:spPr>
        <p:txBody>
          <a:bodyPr wrap="none" anchor="ctr"/>
          <a:lstStyle/>
          <a:p>
            <a:endParaRPr lang="en-US"/>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1000"/>
                                  </p:stCondLst>
                                  <p:childTnLst>
                                    <p:set>
                                      <p:cBhvr>
                                        <p:cTn id="6" dur="1" fill="hold">
                                          <p:stCondLst>
                                            <p:cond delay="0"/>
                                          </p:stCondLst>
                                        </p:cTn>
                                        <p:tgtEl>
                                          <p:spTgt spid="400386"/>
                                        </p:tgtEl>
                                        <p:attrNameLst>
                                          <p:attrName>style.visibility</p:attrName>
                                        </p:attrNameLst>
                                      </p:cBhvr>
                                      <p:to>
                                        <p:strVal val="visible"/>
                                      </p:to>
                                    </p:set>
                                    <p:anim calcmode="lin" valueType="num">
                                      <p:cBhvr additive="base">
                                        <p:cTn id="7" dur="500" fill="hold"/>
                                        <p:tgtEl>
                                          <p:spTgt spid="400386"/>
                                        </p:tgtEl>
                                        <p:attrNameLst>
                                          <p:attrName>ppt_x</p:attrName>
                                        </p:attrNameLst>
                                      </p:cBhvr>
                                      <p:tavLst>
                                        <p:tav tm="0">
                                          <p:val>
                                            <p:strVal val="#ppt_x"/>
                                          </p:val>
                                        </p:tav>
                                        <p:tav tm="100000">
                                          <p:val>
                                            <p:strVal val="#ppt_x"/>
                                          </p:val>
                                        </p:tav>
                                      </p:tavLst>
                                    </p:anim>
                                    <p:anim calcmode="lin" valueType="num">
                                      <p:cBhvr additive="base">
                                        <p:cTn id="8" dur="500" fill="hold"/>
                                        <p:tgtEl>
                                          <p:spTgt spid="40038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400387">
                                            <p:txEl>
                                              <p:pRg st="0" end="0"/>
                                            </p:txEl>
                                          </p:spTgt>
                                        </p:tgtEl>
                                        <p:attrNameLst>
                                          <p:attrName>style.visibility</p:attrName>
                                        </p:attrNameLst>
                                      </p:cBhvr>
                                      <p:to>
                                        <p:strVal val="visible"/>
                                      </p:to>
                                    </p:set>
                                    <p:animEffect transition="in" filter="slide(fromLeft)">
                                      <p:cBhvr>
                                        <p:cTn id="13" dur="500"/>
                                        <p:tgtEl>
                                          <p:spTgt spid="40038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8" fill="hold" grpId="0" nodeType="clickEffect">
                                  <p:stCondLst>
                                    <p:cond delay="0"/>
                                  </p:stCondLst>
                                  <p:childTnLst>
                                    <p:set>
                                      <p:cBhvr>
                                        <p:cTn id="17" dur="1" fill="hold">
                                          <p:stCondLst>
                                            <p:cond delay="0"/>
                                          </p:stCondLst>
                                        </p:cTn>
                                        <p:tgtEl>
                                          <p:spTgt spid="400387">
                                            <p:txEl>
                                              <p:pRg st="1" end="1"/>
                                            </p:txEl>
                                          </p:spTgt>
                                        </p:tgtEl>
                                        <p:attrNameLst>
                                          <p:attrName>style.visibility</p:attrName>
                                        </p:attrNameLst>
                                      </p:cBhvr>
                                      <p:to>
                                        <p:strVal val="visible"/>
                                      </p:to>
                                    </p:set>
                                    <p:animEffect transition="in" filter="slide(fromLeft)">
                                      <p:cBhvr>
                                        <p:cTn id="18" dur="500"/>
                                        <p:tgtEl>
                                          <p:spTgt spid="400387">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8" fill="hold" grpId="0" nodeType="clickEffect">
                                  <p:stCondLst>
                                    <p:cond delay="0"/>
                                  </p:stCondLst>
                                  <p:childTnLst>
                                    <p:set>
                                      <p:cBhvr>
                                        <p:cTn id="22" dur="1" fill="hold">
                                          <p:stCondLst>
                                            <p:cond delay="0"/>
                                          </p:stCondLst>
                                        </p:cTn>
                                        <p:tgtEl>
                                          <p:spTgt spid="400387">
                                            <p:txEl>
                                              <p:pRg st="2" end="2"/>
                                            </p:txEl>
                                          </p:spTgt>
                                        </p:tgtEl>
                                        <p:attrNameLst>
                                          <p:attrName>style.visibility</p:attrName>
                                        </p:attrNameLst>
                                      </p:cBhvr>
                                      <p:to>
                                        <p:strVal val="visible"/>
                                      </p:to>
                                    </p:set>
                                    <p:animEffect transition="in" filter="slide(fromLeft)">
                                      <p:cBhvr>
                                        <p:cTn id="23" dur="500"/>
                                        <p:tgtEl>
                                          <p:spTgt spid="400387">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8" fill="hold" grpId="0" nodeType="clickEffect">
                                  <p:stCondLst>
                                    <p:cond delay="0"/>
                                  </p:stCondLst>
                                  <p:childTnLst>
                                    <p:set>
                                      <p:cBhvr>
                                        <p:cTn id="27" dur="1" fill="hold">
                                          <p:stCondLst>
                                            <p:cond delay="0"/>
                                          </p:stCondLst>
                                        </p:cTn>
                                        <p:tgtEl>
                                          <p:spTgt spid="400387">
                                            <p:txEl>
                                              <p:pRg st="3" end="3"/>
                                            </p:txEl>
                                          </p:spTgt>
                                        </p:tgtEl>
                                        <p:attrNameLst>
                                          <p:attrName>style.visibility</p:attrName>
                                        </p:attrNameLst>
                                      </p:cBhvr>
                                      <p:to>
                                        <p:strVal val="visible"/>
                                      </p:to>
                                    </p:set>
                                    <p:animEffect transition="in" filter="slide(fromLeft)">
                                      <p:cBhvr>
                                        <p:cTn id="28" dur="500"/>
                                        <p:tgtEl>
                                          <p:spTgt spid="400387">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8" fill="hold" grpId="0" nodeType="clickEffect">
                                  <p:stCondLst>
                                    <p:cond delay="0"/>
                                  </p:stCondLst>
                                  <p:childTnLst>
                                    <p:set>
                                      <p:cBhvr>
                                        <p:cTn id="32" dur="1" fill="hold">
                                          <p:stCondLst>
                                            <p:cond delay="0"/>
                                          </p:stCondLst>
                                        </p:cTn>
                                        <p:tgtEl>
                                          <p:spTgt spid="400387">
                                            <p:txEl>
                                              <p:pRg st="4" end="4"/>
                                            </p:txEl>
                                          </p:spTgt>
                                        </p:tgtEl>
                                        <p:attrNameLst>
                                          <p:attrName>style.visibility</p:attrName>
                                        </p:attrNameLst>
                                      </p:cBhvr>
                                      <p:to>
                                        <p:strVal val="visible"/>
                                      </p:to>
                                    </p:set>
                                    <p:animEffect transition="in" filter="slide(fromLeft)">
                                      <p:cBhvr>
                                        <p:cTn id="33" dur="500"/>
                                        <p:tgtEl>
                                          <p:spTgt spid="4003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0386" grpId="0" autoUpdateAnimBg="0"/>
      <p:bldP spid="400387" grpId="0" build="p" bldLvl="2"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9298" name="Rectangle 2"/>
          <p:cNvSpPr>
            <a:spLocks noGrp="1" noChangeArrowheads="1"/>
          </p:cNvSpPr>
          <p:nvPr>
            <p:ph type="title"/>
          </p:nvPr>
        </p:nvSpPr>
        <p:spPr/>
        <p:txBody>
          <a:bodyPr/>
          <a:lstStyle/>
          <a:p>
            <a:pPr algn="ctr"/>
            <a:r>
              <a:rPr lang="en-US" altLang="en-US"/>
              <a:t>The Caucus-Convention Process</a:t>
            </a:r>
          </a:p>
        </p:txBody>
      </p:sp>
      <p:sp>
        <p:nvSpPr>
          <p:cNvPr id="439299" name="Rectangle 3"/>
          <p:cNvSpPr>
            <a:spLocks noGrp="1" noChangeArrowheads="1"/>
          </p:cNvSpPr>
          <p:nvPr>
            <p:ph idx="1"/>
          </p:nvPr>
        </p:nvSpPr>
        <p:spPr/>
        <p:txBody>
          <a:bodyPr/>
          <a:lstStyle/>
          <a:p>
            <a:pPr>
              <a:lnSpc>
                <a:spcPct val="90000"/>
              </a:lnSpc>
            </a:pPr>
            <a:r>
              <a:rPr lang="en-US" altLang="en-US" sz="2800"/>
              <a:t>In those States that do not hold presidential primaries, delegates to the national conventions are chosen in a system of caucuses and conventions.</a:t>
            </a:r>
          </a:p>
          <a:p>
            <a:pPr>
              <a:lnSpc>
                <a:spcPct val="90000"/>
              </a:lnSpc>
            </a:pPr>
            <a:r>
              <a:rPr lang="en-US" altLang="en-US" sz="2800"/>
              <a:t>The party’s voters meet in local caucuses where they choose delegates to a local or district convention, where delegates to the State convention are picked. </a:t>
            </a:r>
          </a:p>
          <a:p>
            <a:pPr>
              <a:lnSpc>
                <a:spcPct val="90000"/>
              </a:lnSpc>
            </a:pPr>
            <a:r>
              <a:rPr lang="en-US" altLang="en-US" sz="2800"/>
              <a:t>At the State level, and sometimes in the district conventions, delegates to the national convention are chosen.</a:t>
            </a:r>
          </a:p>
        </p:txBody>
      </p:sp>
      <p:sp>
        <p:nvSpPr>
          <p:cNvPr id="439300" name="Rectangle 4"/>
          <p:cNvSpPr>
            <a:spLocks noChangeArrowheads="1"/>
          </p:cNvSpPr>
          <p:nvPr/>
        </p:nvSpPr>
        <p:spPr bwMode="auto">
          <a:xfrm>
            <a:off x="5715000" y="6400800"/>
            <a:ext cx="1905000" cy="304800"/>
          </a:xfrm>
          <a:prstGeom prst="rect">
            <a:avLst/>
          </a:prstGeom>
          <a:noFill/>
          <a:ln w="9525">
            <a:noFill/>
            <a:miter lim="800000"/>
            <a:headEnd/>
            <a:tailEnd/>
          </a:ln>
          <a:effectLst/>
        </p:spPr>
        <p:txBody>
          <a:bodyPr wrap="none"/>
          <a:lstStyle/>
          <a:p>
            <a:pPr algn="r">
              <a:buFontTx/>
              <a:buNone/>
            </a:pPr>
            <a:r>
              <a:rPr kumimoji="0" lang="en-US" altLang="en-US" sz="1400" b="1" i="1">
                <a:solidFill>
                  <a:srgbClr val="FFFFFF"/>
                </a:solidFill>
                <a:effectLst>
                  <a:outerShdw blurRad="38100" dist="38100" dir="2700000" algn="tl">
                    <a:srgbClr val="000000"/>
                  </a:outerShdw>
                </a:effectLst>
              </a:rPr>
              <a:t>Chapter 13, Section 4</a:t>
            </a:r>
            <a:endParaRPr kumimoji="0" lang="en-US" altLang="en-US" sz="1400">
              <a:solidFill>
                <a:srgbClr val="FFFFFF"/>
              </a:solidFill>
              <a:effectLst>
                <a:outerShdw blurRad="38100" dist="38100" dir="2700000" algn="tl">
                  <a:srgbClr val="000000"/>
                </a:outerShdw>
              </a:effectLst>
            </a:endParaRPr>
          </a:p>
        </p:txBody>
      </p:sp>
      <p:sp>
        <p:nvSpPr>
          <p:cNvPr id="439301" name="AutoShape 5" descr="Stationery">
            <a:hlinkClick r:id="" action="ppaction://hlinkshowjump?jump=previousslide" highlightClick="1"/>
          </p:cNvPr>
          <p:cNvSpPr>
            <a:spLocks noChangeArrowheads="1"/>
          </p:cNvSpPr>
          <p:nvPr/>
        </p:nvSpPr>
        <p:spPr bwMode="auto">
          <a:xfrm>
            <a:off x="38100" y="6299200"/>
            <a:ext cx="520700" cy="520700"/>
          </a:xfrm>
          <a:prstGeom prst="actionButtonBackPrevious">
            <a:avLst/>
          </a:prstGeom>
          <a:blipFill dpi="0" rotWithShape="0">
            <a:blip r:embed="rId2" cstate="print"/>
            <a:srcRect/>
            <a:tile tx="0" ty="0" sx="100000" sy="100000" flip="none" algn="tl"/>
          </a:blipFill>
          <a:ln w="9525">
            <a:noFill/>
            <a:miter lim="800000"/>
            <a:headEnd/>
            <a:tailEnd/>
          </a:ln>
          <a:effectLst/>
        </p:spPr>
        <p:txBody>
          <a:bodyPr wrap="none" anchor="ctr"/>
          <a:lstStyle/>
          <a:p>
            <a:endParaRPr lang="en-US"/>
          </a:p>
        </p:txBody>
      </p:sp>
      <p:sp>
        <p:nvSpPr>
          <p:cNvPr id="439302" name="AutoShape 6" descr="Stationery">
            <a:hlinkClick r:id="" action="ppaction://hlinkshowjump?jump=nextslide" highlightClick="1"/>
          </p:cNvPr>
          <p:cNvSpPr>
            <a:spLocks noChangeArrowheads="1"/>
          </p:cNvSpPr>
          <p:nvPr/>
        </p:nvSpPr>
        <p:spPr bwMode="auto">
          <a:xfrm>
            <a:off x="609600" y="6299200"/>
            <a:ext cx="520700" cy="520700"/>
          </a:xfrm>
          <a:prstGeom prst="actionButtonForwardNext">
            <a:avLst/>
          </a:prstGeom>
          <a:blipFill dpi="0" rotWithShape="0">
            <a:blip r:embed="rId2" cstate="print"/>
            <a:srcRect/>
            <a:tile tx="0" ty="0" sx="100000" sy="100000" flip="none" algn="tl"/>
          </a:blipFill>
          <a:ln w="9525">
            <a:noFill/>
            <a:miter lim="800000"/>
            <a:headEnd/>
            <a:tailEnd/>
          </a:ln>
          <a:effectLst/>
        </p:spPr>
        <p:txBody>
          <a:bodyPr wrap="none" anchor="ctr"/>
          <a:lstStyle/>
          <a:p>
            <a:endParaRPr lang="en-US"/>
          </a:p>
        </p:txBody>
      </p:sp>
      <p:sp>
        <p:nvSpPr>
          <p:cNvPr id="439303" name="AutoShape 7" descr="Stationery">
            <a:hlinkClick r:id="rId3" action="ppaction://hlinksldjump"/>
          </p:cNvPr>
          <p:cNvSpPr>
            <a:spLocks noChangeArrowheads="1"/>
          </p:cNvSpPr>
          <p:nvPr/>
        </p:nvSpPr>
        <p:spPr bwMode="auto">
          <a:xfrm>
            <a:off x="2984500" y="6292850"/>
            <a:ext cx="533400" cy="533400"/>
          </a:xfrm>
          <a:prstGeom prst="bevel">
            <a:avLst>
              <a:gd name="adj" fmla="val 12500"/>
            </a:avLst>
          </a:prstGeom>
          <a:blipFill dpi="0" rotWithShape="0">
            <a:blip r:embed="rId2" cstate="print"/>
            <a:srcRect/>
            <a:tile tx="0" ty="0" sx="100000" sy="100000" flip="none" algn="tl"/>
          </a:blipFill>
          <a:ln w="9525">
            <a:noFill/>
            <a:miter lim="800000"/>
            <a:headEnd/>
            <a:tailEnd/>
          </a:ln>
          <a:effectLst/>
        </p:spPr>
        <p:txBody>
          <a:bodyPr wrap="none" anchor="ctr"/>
          <a:lstStyle/>
          <a:p>
            <a:endParaRPr lang="en-US"/>
          </a:p>
        </p:txBody>
      </p:sp>
      <p:sp>
        <p:nvSpPr>
          <p:cNvPr id="439304" name="Text Box 8">
            <a:hlinkClick r:id="rId4" action="ppaction://hlinksldjump"/>
          </p:cNvPr>
          <p:cNvSpPr txBox="1">
            <a:spLocks noChangeArrowheads="1"/>
          </p:cNvSpPr>
          <p:nvPr/>
        </p:nvSpPr>
        <p:spPr bwMode="auto">
          <a:xfrm>
            <a:off x="3092450" y="6286500"/>
            <a:ext cx="304800" cy="549275"/>
          </a:xfrm>
          <a:prstGeom prst="rect">
            <a:avLst/>
          </a:prstGeom>
          <a:noFill/>
          <a:ln w="9525">
            <a:noFill/>
            <a:miter lim="800000"/>
            <a:headEnd/>
            <a:tailEnd/>
          </a:ln>
          <a:effectLst/>
        </p:spPr>
        <p:txBody>
          <a:bodyPr>
            <a:spAutoFit/>
          </a:bodyPr>
          <a:lstStyle/>
          <a:p>
            <a:pPr>
              <a:spcBef>
                <a:spcPct val="50000"/>
              </a:spcBef>
              <a:buFontTx/>
              <a:buNone/>
            </a:pPr>
            <a:r>
              <a:rPr kumimoji="0" lang="en-US" altLang="en-US" b="1">
                <a:effectLst>
                  <a:outerShdw blurRad="38100" dist="38100" dir="2700000" algn="tl">
                    <a:srgbClr val="FFFFFF"/>
                  </a:outerShdw>
                </a:effectLst>
              </a:rPr>
              <a:t>2</a:t>
            </a:r>
            <a:endParaRPr kumimoji="0" lang="en-US" altLang="en-US">
              <a:solidFill>
                <a:srgbClr val="3A066A"/>
              </a:solidFill>
              <a:effectLst>
                <a:outerShdw blurRad="38100" dist="38100" dir="2700000" algn="tl">
                  <a:srgbClr val="000000"/>
                </a:outerShdw>
              </a:effectLst>
            </a:endParaRPr>
          </a:p>
        </p:txBody>
      </p:sp>
      <p:sp>
        <p:nvSpPr>
          <p:cNvPr id="439305" name="AutoShape 9" descr="Stationery">
            <a:hlinkClick r:id="rId4" action="ppaction://hlinksldjump"/>
          </p:cNvPr>
          <p:cNvSpPr>
            <a:spLocks noChangeArrowheads="1"/>
          </p:cNvSpPr>
          <p:nvPr/>
        </p:nvSpPr>
        <p:spPr bwMode="auto">
          <a:xfrm>
            <a:off x="3568700" y="6292850"/>
            <a:ext cx="533400" cy="533400"/>
          </a:xfrm>
          <a:prstGeom prst="bevel">
            <a:avLst>
              <a:gd name="adj" fmla="val 12500"/>
            </a:avLst>
          </a:prstGeom>
          <a:blipFill dpi="0" rotWithShape="0">
            <a:blip r:embed="rId2" cstate="print"/>
            <a:srcRect/>
            <a:tile tx="0" ty="0" sx="100000" sy="100000" flip="none" algn="tl"/>
          </a:blipFill>
          <a:ln w="9525">
            <a:noFill/>
            <a:miter lim="800000"/>
            <a:headEnd/>
            <a:tailEnd/>
          </a:ln>
          <a:effectLst/>
        </p:spPr>
        <p:txBody>
          <a:bodyPr wrap="none" anchor="ctr"/>
          <a:lstStyle/>
          <a:p>
            <a:endParaRPr lang="en-US"/>
          </a:p>
        </p:txBody>
      </p:sp>
      <p:sp>
        <p:nvSpPr>
          <p:cNvPr id="439306" name="Text Box 10">
            <a:hlinkClick r:id="rId5" action="ppaction://hlinksldjump"/>
          </p:cNvPr>
          <p:cNvSpPr txBox="1">
            <a:spLocks noChangeArrowheads="1"/>
          </p:cNvSpPr>
          <p:nvPr/>
        </p:nvSpPr>
        <p:spPr bwMode="auto">
          <a:xfrm>
            <a:off x="3676650" y="6286500"/>
            <a:ext cx="304800" cy="549275"/>
          </a:xfrm>
          <a:prstGeom prst="rect">
            <a:avLst/>
          </a:prstGeom>
          <a:noFill/>
          <a:ln w="9525">
            <a:noFill/>
            <a:miter lim="800000"/>
            <a:headEnd/>
            <a:tailEnd/>
          </a:ln>
          <a:effectLst/>
        </p:spPr>
        <p:txBody>
          <a:bodyPr>
            <a:spAutoFit/>
          </a:bodyPr>
          <a:lstStyle/>
          <a:p>
            <a:pPr>
              <a:spcBef>
                <a:spcPct val="50000"/>
              </a:spcBef>
              <a:buFontTx/>
              <a:buNone/>
            </a:pPr>
            <a:r>
              <a:rPr kumimoji="0" lang="en-US" altLang="en-US" b="1">
                <a:effectLst>
                  <a:outerShdw blurRad="38100" dist="38100" dir="2700000" algn="tl">
                    <a:srgbClr val="FFFFFF"/>
                  </a:outerShdw>
                </a:effectLst>
              </a:rPr>
              <a:t>3</a:t>
            </a:r>
            <a:endParaRPr kumimoji="0" lang="en-US" altLang="en-US">
              <a:solidFill>
                <a:srgbClr val="3A066A"/>
              </a:solidFill>
              <a:effectLst>
                <a:outerShdw blurRad="38100" dist="38100" dir="2700000" algn="tl">
                  <a:srgbClr val="000000"/>
                </a:outerShdw>
              </a:effectLst>
            </a:endParaRPr>
          </a:p>
        </p:txBody>
      </p:sp>
      <p:sp>
        <p:nvSpPr>
          <p:cNvPr id="439307" name="AutoShape 11" descr="Stationery">
            <a:hlinkClick r:id="rId5" action="ppaction://hlinksldjump"/>
          </p:cNvPr>
          <p:cNvSpPr>
            <a:spLocks noChangeArrowheads="1"/>
          </p:cNvSpPr>
          <p:nvPr/>
        </p:nvSpPr>
        <p:spPr bwMode="auto">
          <a:xfrm>
            <a:off x="2400300" y="6292850"/>
            <a:ext cx="533400" cy="533400"/>
          </a:xfrm>
          <a:prstGeom prst="bevel">
            <a:avLst>
              <a:gd name="adj" fmla="val 12500"/>
            </a:avLst>
          </a:prstGeom>
          <a:blipFill dpi="0" rotWithShape="0">
            <a:blip r:embed="rId2" cstate="print"/>
            <a:srcRect/>
            <a:tile tx="0" ty="0" sx="100000" sy="100000" flip="none" algn="tl"/>
          </a:blipFill>
          <a:ln w="9525">
            <a:noFill/>
            <a:miter lim="800000"/>
            <a:headEnd/>
            <a:tailEnd/>
          </a:ln>
          <a:effectLst/>
        </p:spPr>
        <p:txBody>
          <a:bodyPr wrap="none" anchor="ctr"/>
          <a:lstStyle/>
          <a:p>
            <a:endParaRPr lang="en-US"/>
          </a:p>
        </p:txBody>
      </p:sp>
      <p:sp>
        <p:nvSpPr>
          <p:cNvPr id="439308" name="Text Box 12">
            <a:hlinkClick r:id="rId6" action="ppaction://hlinksldjump"/>
          </p:cNvPr>
          <p:cNvSpPr txBox="1">
            <a:spLocks noChangeArrowheads="1"/>
          </p:cNvSpPr>
          <p:nvPr/>
        </p:nvSpPr>
        <p:spPr bwMode="auto">
          <a:xfrm>
            <a:off x="2508250" y="6286500"/>
            <a:ext cx="304800" cy="549275"/>
          </a:xfrm>
          <a:prstGeom prst="rect">
            <a:avLst/>
          </a:prstGeom>
          <a:noFill/>
          <a:ln w="9525">
            <a:noFill/>
            <a:miter lim="800000"/>
            <a:headEnd/>
            <a:tailEnd/>
          </a:ln>
          <a:effectLst/>
        </p:spPr>
        <p:txBody>
          <a:bodyPr>
            <a:spAutoFit/>
          </a:bodyPr>
          <a:lstStyle/>
          <a:p>
            <a:pPr>
              <a:spcBef>
                <a:spcPct val="50000"/>
              </a:spcBef>
              <a:buFontTx/>
              <a:buNone/>
            </a:pPr>
            <a:r>
              <a:rPr kumimoji="0" lang="en-US" altLang="en-US" b="1">
                <a:effectLst>
                  <a:outerShdw blurRad="38100" dist="38100" dir="2700000" algn="tl">
                    <a:srgbClr val="FFFFFF"/>
                  </a:outerShdw>
                </a:effectLst>
              </a:rPr>
              <a:t>1</a:t>
            </a:r>
          </a:p>
        </p:txBody>
      </p:sp>
      <p:sp>
        <p:nvSpPr>
          <p:cNvPr id="439309" name="AutoShape 13" descr="Stationery">
            <a:hlinkClick r:id="rId6" action="ppaction://hlinksldjump"/>
          </p:cNvPr>
          <p:cNvSpPr>
            <a:spLocks noChangeArrowheads="1"/>
          </p:cNvSpPr>
          <p:nvPr/>
        </p:nvSpPr>
        <p:spPr bwMode="auto">
          <a:xfrm>
            <a:off x="4741863" y="6297613"/>
            <a:ext cx="533400" cy="533400"/>
          </a:xfrm>
          <a:prstGeom prst="bevel">
            <a:avLst>
              <a:gd name="adj" fmla="val 12500"/>
            </a:avLst>
          </a:prstGeom>
          <a:blipFill dpi="0" rotWithShape="0">
            <a:blip r:embed="rId2" cstate="print"/>
            <a:srcRect/>
            <a:tile tx="0" ty="0" sx="100000" sy="100000" flip="none" algn="tl"/>
          </a:blipFill>
          <a:ln w="9525">
            <a:noFill/>
            <a:miter lim="800000"/>
            <a:headEnd/>
            <a:tailEnd/>
          </a:ln>
          <a:effectLst/>
        </p:spPr>
        <p:txBody>
          <a:bodyPr wrap="none" anchor="ctr"/>
          <a:lstStyle/>
          <a:p>
            <a:endParaRPr lang="en-US"/>
          </a:p>
        </p:txBody>
      </p:sp>
      <p:sp>
        <p:nvSpPr>
          <p:cNvPr id="439310" name="Text Box 14">
            <a:hlinkClick r:id="rId7" action="ppaction://hlinksldjump"/>
          </p:cNvPr>
          <p:cNvSpPr txBox="1">
            <a:spLocks noChangeArrowheads="1"/>
          </p:cNvSpPr>
          <p:nvPr/>
        </p:nvSpPr>
        <p:spPr bwMode="auto">
          <a:xfrm>
            <a:off x="4843463" y="6300788"/>
            <a:ext cx="304800" cy="549275"/>
          </a:xfrm>
          <a:prstGeom prst="rect">
            <a:avLst/>
          </a:prstGeom>
          <a:noFill/>
          <a:ln w="9525">
            <a:noFill/>
            <a:miter lim="800000"/>
            <a:headEnd/>
            <a:tailEnd/>
          </a:ln>
          <a:effectLst/>
        </p:spPr>
        <p:txBody>
          <a:bodyPr>
            <a:spAutoFit/>
          </a:bodyPr>
          <a:lstStyle/>
          <a:p>
            <a:pPr>
              <a:spcBef>
                <a:spcPct val="50000"/>
              </a:spcBef>
              <a:buFontTx/>
              <a:buNone/>
            </a:pPr>
            <a:r>
              <a:rPr kumimoji="0" lang="en-US" altLang="en-US" b="1">
                <a:effectLst>
                  <a:outerShdw blurRad="38100" dist="38100" dir="2700000" algn="tl">
                    <a:srgbClr val="FFFFFF"/>
                  </a:outerShdw>
                </a:effectLst>
              </a:rPr>
              <a:t>5</a:t>
            </a: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1000"/>
                                  </p:stCondLst>
                                  <p:childTnLst>
                                    <p:set>
                                      <p:cBhvr>
                                        <p:cTn id="6" dur="1" fill="hold">
                                          <p:stCondLst>
                                            <p:cond delay="0"/>
                                          </p:stCondLst>
                                        </p:cTn>
                                        <p:tgtEl>
                                          <p:spTgt spid="439298"/>
                                        </p:tgtEl>
                                        <p:attrNameLst>
                                          <p:attrName>style.visibility</p:attrName>
                                        </p:attrNameLst>
                                      </p:cBhvr>
                                      <p:to>
                                        <p:strVal val="visible"/>
                                      </p:to>
                                    </p:set>
                                    <p:anim calcmode="lin" valueType="num">
                                      <p:cBhvr additive="base">
                                        <p:cTn id="7" dur="500" fill="hold"/>
                                        <p:tgtEl>
                                          <p:spTgt spid="439298"/>
                                        </p:tgtEl>
                                        <p:attrNameLst>
                                          <p:attrName>ppt_x</p:attrName>
                                        </p:attrNameLst>
                                      </p:cBhvr>
                                      <p:tavLst>
                                        <p:tav tm="0">
                                          <p:val>
                                            <p:strVal val="#ppt_x"/>
                                          </p:val>
                                        </p:tav>
                                        <p:tav tm="100000">
                                          <p:val>
                                            <p:strVal val="#ppt_x"/>
                                          </p:val>
                                        </p:tav>
                                      </p:tavLst>
                                    </p:anim>
                                    <p:anim calcmode="lin" valueType="num">
                                      <p:cBhvr additive="base">
                                        <p:cTn id="8" dur="500" fill="hold"/>
                                        <p:tgtEl>
                                          <p:spTgt spid="43929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32" fill="hold" grpId="0" nodeType="clickEffect">
                                  <p:stCondLst>
                                    <p:cond delay="0"/>
                                  </p:stCondLst>
                                  <p:childTnLst>
                                    <p:set>
                                      <p:cBhvr>
                                        <p:cTn id="12" dur="1" fill="hold">
                                          <p:stCondLst>
                                            <p:cond delay="0"/>
                                          </p:stCondLst>
                                        </p:cTn>
                                        <p:tgtEl>
                                          <p:spTgt spid="439299">
                                            <p:txEl>
                                              <p:pRg st="0" end="0"/>
                                            </p:txEl>
                                          </p:spTgt>
                                        </p:tgtEl>
                                        <p:attrNameLst>
                                          <p:attrName>style.visibility</p:attrName>
                                        </p:attrNameLst>
                                      </p:cBhvr>
                                      <p:to>
                                        <p:strVal val="visible"/>
                                      </p:to>
                                    </p:set>
                                    <p:animEffect transition="in" filter="box(out)">
                                      <p:cBhvr>
                                        <p:cTn id="13" dur="500"/>
                                        <p:tgtEl>
                                          <p:spTgt spid="439299">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439299">
                                            <p:txEl>
                                              <p:pRg st="1" end="1"/>
                                            </p:txEl>
                                          </p:spTgt>
                                        </p:tgtEl>
                                        <p:attrNameLst>
                                          <p:attrName>style.visibility</p:attrName>
                                        </p:attrNameLst>
                                      </p:cBhvr>
                                      <p:to>
                                        <p:strVal val="visible"/>
                                      </p:to>
                                    </p:set>
                                    <p:animEffect transition="in" filter="box(out)">
                                      <p:cBhvr>
                                        <p:cTn id="18" dur="500"/>
                                        <p:tgtEl>
                                          <p:spTgt spid="439299">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439299">
                                            <p:txEl>
                                              <p:pRg st="2" end="2"/>
                                            </p:txEl>
                                          </p:spTgt>
                                        </p:tgtEl>
                                        <p:attrNameLst>
                                          <p:attrName>style.visibility</p:attrName>
                                        </p:attrNameLst>
                                      </p:cBhvr>
                                      <p:to>
                                        <p:strVal val="visible"/>
                                      </p:to>
                                    </p:set>
                                    <p:animEffect transition="in" filter="box(out)">
                                      <p:cBhvr>
                                        <p:cTn id="23" dur="500"/>
                                        <p:tgtEl>
                                          <p:spTgt spid="4392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9298" grpId="0" autoUpdateAnimBg="0"/>
      <p:bldP spid="439299" grpId="0" build="p" bldLvl="2"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22" name="Rectangle 2"/>
          <p:cNvSpPr>
            <a:spLocks noGrp="1" noChangeArrowheads="1"/>
          </p:cNvSpPr>
          <p:nvPr>
            <p:ph type="title"/>
          </p:nvPr>
        </p:nvSpPr>
        <p:spPr/>
        <p:txBody>
          <a:bodyPr/>
          <a:lstStyle/>
          <a:p>
            <a:pPr algn="ctr"/>
            <a:r>
              <a:rPr lang="en-US" altLang="en-US"/>
              <a:t>The National Convention</a:t>
            </a:r>
          </a:p>
        </p:txBody>
      </p:sp>
      <p:sp>
        <p:nvSpPr>
          <p:cNvPr id="440323" name="Rectangle 3"/>
          <p:cNvSpPr>
            <a:spLocks noGrp="1" noChangeArrowheads="1"/>
          </p:cNvSpPr>
          <p:nvPr>
            <p:ph idx="1"/>
          </p:nvPr>
        </p:nvSpPr>
        <p:spPr>
          <a:xfrm>
            <a:off x="269875" y="3571875"/>
            <a:ext cx="8610600" cy="1293813"/>
          </a:xfrm>
        </p:spPr>
        <p:txBody>
          <a:bodyPr/>
          <a:lstStyle/>
          <a:p>
            <a:pPr>
              <a:buFontTx/>
              <a:buNone/>
            </a:pPr>
            <a:r>
              <a:rPr lang="en-US" altLang="en-US" sz="2400" b="1">
                <a:solidFill>
                  <a:srgbClr val="FF0000"/>
                </a:solidFill>
              </a:rPr>
              <a:t>(2)</a:t>
            </a:r>
            <a:r>
              <a:rPr lang="en-US" altLang="en-US" sz="2400"/>
              <a:t> to bring the various factions and the leading personalities in the party together in one place for a common purpose, and </a:t>
            </a:r>
          </a:p>
        </p:txBody>
      </p:sp>
      <p:sp>
        <p:nvSpPr>
          <p:cNvPr id="440324" name="Rectangle 4"/>
          <p:cNvSpPr>
            <a:spLocks noChangeArrowheads="1"/>
          </p:cNvSpPr>
          <p:nvPr/>
        </p:nvSpPr>
        <p:spPr bwMode="auto">
          <a:xfrm>
            <a:off x="5715000" y="6400800"/>
            <a:ext cx="1905000" cy="304800"/>
          </a:xfrm>
          <a:prstGeom prst="rect">
            <a:avLst/>
          </a:prstGeom>
          <a:noFill/>
          <a:ln w="9525">
            <a:noFill/>
            <a:miter lim="800000"/>
            <a:headEnd/>
            <a:tailEnd/>
          </a:ln>
          <a:effectLst/>
        </p:spPr>
        <p:txBody>
          <a:bodyPr wrap="none"/>
          <a:lstStyle/>
          <a:p>
            <a:pPr algn="r">
              <a:buFontTx/>
              <a:buNone/>
            </a:pPr>
            <a:r>
              <a:rPr kumimoji="0" lang="en-US" altLang="en-US" sz="1400" b="1" i="1">
                <a:solidFill>
                  <a:srgbClr val="FFFFFF"/>
                </a:solidFill>
                <a:effectLst>
                  <a:outerShdw blurRad="38100" dist="38100" dir="2700000" algn="tl">
                    <a:srgbClr val="000000"/>
                  </a:outerShdw>
                </a:effectLst>
              </a:rPr>
              <a:t>Chapter 13, Section 4</a:t>
            </a:r>
            <a:endParaRPr kumimoji="0" lang="en-US" altLang="en-US" sz="1400">
              <a:solidFill>
                <a:srgbClr val="FFFFFF"/>
              </a:solidFill>
              <a:effectLst>
                <a:outerShdw blurRad="38100" dist="38100" dir="2700000" algn="tl">
                  <a:srgbClr val="000000"/>
                </a:outerShdw>
              </a:effectLst>
            </a:endParaRPr>
          </a:p>
        </p:txBody>
      </p:sp>
      <p:sp>
        <p:nvSpPr>
          <p:cNvPr id="440325" name="AutoShape 5" descr="Stationery">
            <a:hlinkClick r:id="" action="ppaction://hlinkshowjump?jump=previousslide" highlightClick="1"/>
          </p:cNvPr>
          <p:cNvSpPr>
            <a:spLocks noChangeArrowheads="1"/>
          </p:cNvSpPr>
          <p:nvPr/>
        </p:nvSpPr>
        <p:spPr bwMode="auto">
          <a:xfrm>
            <a:off x="38100" y="6299200"/>
            <a:ext cx="520700" cy="520700"/>
          </a:xfrm>
          <a:prstGeom prst="actionButtonBackPrevious">
            <a:avLst/>
          </a:prstGeom>
          <a:blipFill dpi="0" rotWithShape="0">
            <a:blip r:embed="rId2" cstate="print"/>
            <a:srcRect/>
            <a:tile tx="0" ty="0" sx="100000" sy="100000" flip="none" algn="tl"/>
          </a:blipFill>
          <a:ln w="9525">
            <a:noFill/>
            <a:miter lim="800000"/>
            <a:headEnd/>
            <a:tailEnd/>
          </a:ln>
          <a:effectLst/>
        </p:spPr>
        <p:txBody>
          <a:bodyPr wrap="none" anchor="ctr"/>
          <a:lstStyle/>
          <a:p>
            <a:endParaRPr lang="en-US"/>
          </a:p>
        </p:txBody>
      </p:sp>
      <p:sp>
        <p:nvSpPr>
          <p:cNvPr id="440326" name="AutoShape 6" descr="Stationery">
            <a:hlinkClick r:id="" action="ppaction://hlinkshowjump?jump=nextslide" highlightClick="1"/>
          </p:cNvPr>
          <p:cNvSpPr>
            <a:spLocks noChangeArrowheads="1"/>
          </p:cNvSpPr>
          <p:nvPr/>
        </p:nvSpPr>
        <p:spPr bwMode="auto">
          <a:xfrm>
            <a:off x="609600" y="6299200"/>
            <a:ext cx="520700" cy="520700"/>
          </a:xfrm>
          <a:prstGeom prst="actionButtonForwardNext">
            <a:avLst/>
          </a:prstGeom>
          <a:blipFill dpi="0" rotWithShape="0">
            <a:blip r:embed="rId2" cstate="print"/>
            <a:srcRect/>
            <a:tile tx="0" ty="0" sx="100000" sy="100000" flip="none" algn="tl"/>
          </a:blipFill>
          <a:ln w="9525">
            <a:noFill/>
            <a:miter lim="800000"/>
            <a:headEnd/>
            <a:tailEnd/>
          </a:ln>
          <a:effectLst/>
        </p:spPr>
        <p:txBody>
          <a:bodyPr wrap="none" anchor="ctr"/>
          <a:lstStyle/>
          <a:p>
            <a:endParaRPr lang="en-US"/>
          </a:p>
        </p:txBody>
      </p:sp>
      <p:sp>
        <p:nvSpPr>
          <p:cNvPr id="440327" name="AutoShape 7" descr="Stationery">
            <a:hlinkClick r:id="rId3" action="ppaction://hlinksldjump"/>
          </p:cNvPr>
          <p:cNvSpPr>
            <a:spLocks noChangeArrowheads="1"/>
          </p:cNvSpPr>
          <p:nvPr/>
        </p:nvSpPr>
        <p:spPr bwMode="auto">
          <a:xfrm>
            <a:off x="2984500" y="6292850"/>
            <a:ext cx="533400" cy="533400"/>
          </a:xfrm>
          <a:prstGeom prst="bevel">
            <a:avLst>
              <a:gd name="adj" fmla="val 12500"/>
            </a:avLst>
          </a:prstGeom>
          <a:blipFill dpi="0" rotWithShape="0">
            <a:blip r:embed="rId2" cstate="print"/>
            <a:srcRect/>
            <a:tile tx="0" ty="0" sx="100000" sy="100000" flip="none" algn="tl"/>
          </a:blipFill>
          <a:ln w="9525">
            <a:noFill/>
            <a:miter lim="800000"/>
            <a:headEnd/>
            <a:tailEnd/>
          </a:ln>
          <a:effectLst/>
        </p:spPr>
        <p:txBody>
          <a:bodyPr wrap="none" anchor="ctr"/>
          <a:lstStyle/>
          <a:p>
            <a:endParaRPr lang="en-US"/>
          </a:p>
        </p:txBody>
      </p:sp>
      <p:sp>
        <p:nvSpPr>
          <p:cNvPr id="440328" name="Text Box 8">
            <a:hlinkClick r:id="rId4" action="ppaction://hlinksldjump"/>
          </p:cNvPr>
          <p:cNvSpPr txBox="1">
            <a:spLocks noChangeArrowheads="1"/>
          </p:cNvSpPr>
          <p:nvPr/>
        </p:nvSpPr>
        <p:spPr bwMode="auto">
          <a:xfrm>
            <a:off x="3092450" y="6286500"/>
            <a:ext cx="304800" cy="549275"/>
          </a:xfrm>
          <a:prstGeom prst="rect">
            <a:avLst/>
          </a:prstGeom>
          <a:noFill/>
          <a:ln w="9525">
            <a:noFill/>
            <a:miter lim="800000"/>
            <a:headEnd/>
            <a:tailEnd/>
          </a:ln>
          <a:effectLst/>
        </p:spPr>
        <p:txBody>
          <a:bodyPr>
            <a:spAutoFit/>
          </a:bodyPr>
          <a:lstStyle/>
          <a:p>
            <a:pPr>
              <a:spcBef>
                <a:spcPct val="50000"/>
              </a:spcBef>
              <a:buFontTx/>
              <a:buNone/>
            </a:pPr>
            <a:r>
              <a:rPr kumimoji="0" lang="en-US" altLang="en-US" b="1">
                <a:effectLst>
                  <a:outerShdw blurRad="38100" dist="38100" dir="2700000" algn="tl">
                    <a:srgbClr val="FFFFFF"/>
                  </a:outerShdw>
                </a:effectLst>
              </a:rPr>
              <a:t>2</a:t>
            </a:r>
            <a:endParaRPr kumimoji="0" lang="en-US" altLang="en-US">
              <a:solidFill>
                <a:srgbClr val="3A066A"/>
              </a:solidFill>
              <a:effectLst>
                <a:outerShdw blurRad="38100" dist="38100" dir="2700000" algn="tl">
                  <a:srgbClr val="000000"/>
                </a:outerShdw>
              </a:effectLst>
            </a:endParaRPr>
          </a:p>
        </p:txBody>
      </p:sp>
      <p:sp>
        <p:nvSpPr>
          <p:cNvPr id="440329" name="AutoShape 9" descr="Stationery">
            <a:hlinkClick r:id="rId4" action="ppaction://hlinksldjump"/>
          </p:cNvPr>
          <p:cNvSpPr>
            <a:spLocks noChangeArrowheads="1"/>
          </p:cNvSpPr>
          <p:nvPr/>
        </p:nvSpPr>
        <p:spPr bwMode="auto">
          <a:xfrm>
            <a:off x="3568700" y="6292850"/>
            <a:ext cx="533400" cy="533400"/>
          </a:xfrm>
          <a:prstGeom prst="bevel">
            <a:avLst>
              <a:gd name="adj" fmla="val 12500"/>
            </a:avLst>
          </a:prstGeom>
          <a:blipFill dpi="0" rotWithShape="0">
            <a:blip r:embed="rId2" cstate="print"/>
            <a:srcRect/>
            <a:tile tx="0" ty="0" sx="100000" sy="100000" flip="none" algn="tl"/>
          </a:blipFill>
          <a:ln w="9525">
            <a:noFill/>
            <a:miter lim="800000"/>
            <a:headEnd/>
            <a:tailEnd/>
          </a:ln>
          <a:effectLst/>
        </p:spPr>
        <p:txBody>
          <a:bodyPr wrap="none" anchor="ctr"/>
          <a:lstStyle/>
          <a:p>
            <a:endParaRPr lang="en-US"/>
          </a:p>
        </p:txBody>
      </p:sp>
      <p:sp>
        <p:nvSpPr>
          <p:cNvPr id="440330" name="Text Box 10">
            <a:hlinkClick r:id="rId5" action="ppaction://hlinksldjump"/>
          </p:cNvPr>
          <p:cNvSpPr txBox="1">
            <a:spLocks noChangeArrowheads="1"/>
          </p:cNvSpPr>
          <p:nvPr/>
        </p:nvSpPr>
        <p:spPr bwMode="auto">
          <a:xfrm>
            <a:off x="3676650" y="6286500"/>
            <a:ext cx="304800" cy="549275"/>
          </a:xfrm>
          <a:prstGeom prst="rect">
            <a:avLst/>
          </a:prstGeom>
          <a:noFill/>
          <a:ln w="9525">
            <a:noFill/>
            <a:miter lim="800000"/>
            <a:headEnd/>
            <a:tailEnd/>
          </a:ln>
          <a:effectLst/>
        </p:spPr>
        <p:txBody>
          <a:bodyPr>
            <a:spAutoFit/>
          </a:bodyPr>
          <a:lstStyle/>
          <a:p>
            <a:pPr>
              <a:spcBef>
                <a:spcPct val="50000"/>
              </a:spcBef>
              <a:buFontTx/>
              <a:buNone/>
            </a:pPr>
            <a:r>
              <a:rPr kumimoji="0" lang="en-US" altLang="en-US" b="1">
                <a:effectLst>
                  <a:outerShdw blurRad="38100" dist="38100" dir="2700000" algn="tl">
                    <a:srgbClr val="FFFFFF"/>
                  </a:outerShdw>
                </a:effectLst>
              </a:rPr>
              <a:t>3</a:t>
            </a:r>
            <a:endParaRPr kumimoji="0" lang="en-US" altLang="en-US">
              <a:solidFill>
                <a:srgbClr val="3A066A"/>
              </a:solidFill>
              <a:effectLst>
                <a:outerShdw blurRad="38100" dist="38100" dir="2700000" algn="tl">
                  <a:srgbClr val="000000"/>
                </a:outerShdw>
              </a:effectLst>
            </a:endParaRPr>
          </a:p>
        </p:txBody>
      </p:sp>
      <p:sp>
        <p:nvSpPr>
          <p:cNvPr id="440331" name="AutoShape 11" descr="Stationery">
            <a:hlinkClick r:id="rId5" action="ppaction://hlinksldjump"/>
          </p:cNvPr>
          <p:cNvSpPr>
            <a:spLocks noChangeArrowheads="1"/>
          </p:cNvSpPr>
          <p:nvPr/>
        </p:nvSpPr>
        <p:spPr bwMode="auto">
          <a:xfrm>
            <a:off x="2400300" y="6292850"/>
            <a:ext cx="533400" cy="533400"/>
          </a:xfrm>
          <a:prstGeom prst="bevel">
            <a:avLst>
              <a:gd name="adj" fmla="val 12500"/>
            </a:avLst>
          </a:prstGeom>
          <a:blipFill dpi="0" rotWithShape="0">
            <a:blip r:embed="rId2" cstate="print"/>
            <a:srcRect/>
            <a:tile tx="0" ty="0" sx="100000" sy="100000" flip="none" algn="tl"/>
          </a:blipFill>
          <a:ln w="9525">
            <a:noFill/>
            <a:miter lim="800000"/>
            <a:headEnd/>
            <a:tailEnd/>
          </a:ln>
          <a:effectLst/>
        </p:spPr>
        <p:txBody>
          <a:bodyPr wrap="none" anchor="ctr"/>
          <a:lstStyle/>
          <a:p>
            <a:endParaRPr lang="en-US"/>
          </a:p>
        </p:txBody>
      </p:sp>
      <p:sp>
        <p:nvSpPr>
          <p:cNvPr id="440332" name="Text Box 12">
            <a:hlinkClick r:id="rId6" action="ppaction://hlinksldjump"/>
          </p:cNvPr>
          <p:cNvSpPr txBox="1">
            <a:spLocks noChangeArrowheads="1"/>
          </p:cNvSpPr>
          <p:nvPr/>
        </p:nvSpPr>
        <p:spPr bwMode="auto">
          <a:xfrm>
            <a:off x="2508250" y="6286500"/>
            <a:ext cx="304800" cy="549275"/>
          </a:xfrm>
          <a:prstGeom prst="rect">
            <a:avLst/>
          </a:prstGeom>
          <a:noFill/>
          <a:ln w="9525">
            <a:noFill/>
            <a:miter lim="800000"/>
            <a:headEnd/>
            <a:tailEnd/>
          </a:ln>
          <a:effectLst/>
        </p:spPr>
        <p:txBody>
          <a:bodyPr>
            <a:spAutoFit/>
          </a:bodyPr>
          <a:lstStyle/>
          <a:p>
            <a:pPr>
              <a:spcBef>
                <a:spcPct val="50000"/>
              </a:spcBef>
              <a:buFontTx/>
              <a:buNone/>
            </a:pPr>
            <a:r>
              <a:rPr kumimoji="0" lang="en-US" altLang="en-US" b="1">
                <a:effectLst>
                  <a:outerShdw blurRad="38100" dist="38100" dir="2700000" algn="tl">
                    <a:srgbClr val="FFFFFF"/>
                  </a:outerShdw>
                </a:effectLst>
              </a:rPr>
              <a:t>1</a:t>
            </a:r>
          </a:p>
        </p:txBody>
      </p:sp>
      <p:sp>
        <p:nvSpPr>
          <p:cNvPr id="440333" name="AutoShape 13" descr="Stationery">
            <a:hlinkClick r:id="rId6" action="ppaction://hlinksldjump"/>
          </p:cNvPr>
          <p:cNvSpPr>
            <a:spLocks noChangeArrowheads="1"/>
          </p:cNvSpPr>
          <p:nvPr/>
        </p:nvSpPr>
        <p:spPr bwMode="auto">
          <a:xfrm>
            <a:off x="4741863" y="6297613"/>
            <a:ext cx="533400" cy="533400"/>
          </a:xfrm>
          <a:prstGeom prst="bevel">
            <a:avLst>
              <a:gd name="adj" fmla="val 12500"/>
            </a:avLst>
          </a:prstGeom>
          <a:blipFill dpi="0" rotWithShape="0">
            <a:blip r:embed="rId2" cstate="print"/>
            <a:srcRect/>
            <a:tile tx="0" ty="0" sx="100000" sy="100000" flip="none" algn="tl"/>
          </a:blipFill>
          <a:ln w="9525">
            <a:noFill/>
            <a:miter lim="800000"/>
            <a:headEnd/>
            <a:tailEnd/>
          </a:ln>
          <a:effectLst/>
        </p:spPr>
        <p:txBody>
          <a:bodyPr wrap="none" anchor="ctr"/>
          <a:lstStyle/>
          <a:p>
            <a:endParaRPr lang="en-US"/>
          </a:p>
        </p:txBody>
      </p:sp>
      <p:sp>
        <p:nvSpPr>
          <p:cNvPr id="440334" name="Text Box 14">
            <a:hlinkClick r:id="rId7" action="ppaction://hlinksldjump"/>
          </p:cNvPr>
          <p:cNvSpPr txBox="1">
            <a:spLocks noChangeArrowheads="1"/>
          </p:cNvSpPr>
          <p:nvPr/>
        </p:nvSpPr>
        <p:spPr bwMode="auto">
          <a:xfrm>
            <a:off x="4843463" y="6300788"/>
            <a:ext cx="304800" cy="549275"/>
          </a:xfrm>
          <a:prstGeom prst="rect">
            <a:avLst/>
          </a:prstGeom>
          <a:noFill/>
          <a:ln w="9525">
            <a:noFill/>
            <a:miter lim="800000"/>
            <a:headEnd/>
            <a:tailEnd/>
          </a:ln>
          <a:effectLst/>
        </p:spPr>
        <p:txBody>
          <a:bodyPr>
            <a:spAutoFit/>
          </a:bodyPr>
          <a:lstStyle/>
          <a:p>
            <a:pPr>
              <a:spcBef>
                <a:spcPct val="50000"/>
              </a:spcBef>
              <a:buFontTx/>
              <a:buNone/>
            </a:pPr>
            <a:r>
              <a:rPr kumimoji="0" lang="en-US" altLang="en-US" b="1">
                <a:effectLst>
                  <a:outerShdw blurRad="38100" dist="38100" dir="2700000" algn="tl">
                    <a:srgbClr val="FFFFFF"/>
                  </a:outerShdw>
                </a:effectLst>
              </a:rPr>
              <a:t>5</a:t>
            </a:r>
          </a:p>
        </p:txBody>
      </p:sp>
      <p:sp>
        <p:nvSpPr>
          <p:cNvPr id="440335" name="Rectangle 15"/>
          <p:cNvSpPr>
            <a:spLocks noChangeArrowheads="1"/>
          </p:cNvSpPr>
          <p:nvPr/>
        </p:nvSpPr>
        <p:spPr bwMode="auto">
          <a:xfrm>
            <a:off x="271463" y="871538"/>
            <a:ext cx="8610600" cy="1293812"/>
          </a:xfrm>
          <a:prstGeom prst="rect">
            <a:avLst/>
          </a:prstGeom>
          <a:noFill/>
          <a:ln w="9525">
            <a:noFill/>
            <a:miter lim="800000"/>
            <a:headEnd/>
            <a:tailEnd/>
          </a:ln>
          <a:effectLst/>
        </p:spPr>
        <p:txBody>
          <a:bodyPr/>
          <a:lstStyle/>
          <a:p>
            <a:pPr marL="339725" indent="-339725">
              <a:spcBef>
                <a:spcPct val="60000"/>
              </a:spcBef>
              <a:buClr>
                <a:schemeClr val="tx1"/>
              </a:buClr>
              <a:buSzPct val="150000"/>
              <a:buFontTx/>
              <a:buNone/>
            </a:pPr>
            <a:r>
              <a:rPr lang="en-US" altLang="en-US" sz="2600">
                <a:solidFill>
                  <a:srgbClr val="000000"/>
                </a:solidFill>
              </a:rPr>
              <a:t>A party’s </a:t>
            </a:r>
            <a:r>
              <a:rPr lang="en-US" altLang="en-US" sz="2600" b="1">
                <a:solidFill>
                  <a:schemeClr val="tx2"/>
                </a:solidFill>
              </a:rPr>
              <a:t>national convention</a:t>
            </a:r>
            <a:r>
              <a:rPr lang="en-US" altLang="en-US" sz="2600" b="1">
                <a:solidFill>
                  <a:srgbClr val="000000"/>
                </a:solidFill>
              </a:rPr>
              <a:t> </a:t>
            </a:r>
            <a:r>
              <a:rPr lang="en-US" altLang="en-US" sz="2600">
                <a:solidFill>
                  <a:srgbClr val="000000"/>
                </a:solidFill>
              </a:rPr>
              <a:t>is the meeting at which delegates vote to pick their presidential and vice-presidential candidates. Party conventions accomplish three main goals:</a:t>
            </a:r>
            <a:endParaRPr lang="en-US" altLang="en-US" sz="2000">
              <a:solidFill>
                <a:srgbClr val="000000"/>
              </a:solidFill>
            </a:endParaRPr>
          </a:p>
        </p:txBody>
      </p:sp>
      <p:sp>
        <p:nvSpPr>
          <p:cNvPr id="440336" name="Rectangle 16"/>
          <p:cNvSpPr>
            <a:spLocks noChangeArrowheads="1"/>
          </p:cNvSpPr>
          <p:nvPr/>
        </p:nvSpPr>
        <p:spPr bwMode="auto">
          <a:xfrm>
            <a:off x="269875" y="2624138"/>
            <a:ext cx="8610600" cy="1293812"/>
          </a:xfrm>
          <a:prstGeom prst="rect">
            <a:avLst/>
          </a:prstGeom>
          <a:noFill/>
          <a:ln w="9525">
            <a:noFill/>
            <a:miter lim="800000"/>
            <a:headEnd/>
            <a:tailEnd/>
          </a:ln>
          <a:effectLst/>
        </p:spPr>
        <p:txBody>
          <a:bodyPr/>
          <a:lstStyle/>
          <a:p>
            <a:pPr marL="339725" indent="-339725" algn="l">
              <a:spcBef>
                <a:spcPct val="60000"/>
              </a:spcBef>
              <a:buClr>
                <a:schemeClr val="tx1"/>
              </a:buClr>
              <a:buSzPct val="150000"/>
              <a:buFontTx/>
              <a:buNone/>
            </a:pPr>
            <a:r>
              <a:rPr lang="en-US" altLang="en-US" sz="2400" b="1">
                <a:solidFill>
                  <a:schemeClr val="hlink"/>
                </a:solidFill>
              </a:rPr>
              <a:t>(1)</a:t>
            </a:r>
            <a:r>
              <a:rPr lang="en-US" altLang="en-US" sz="2400">
                <a:solidFill>
                  <a:srgbClr val="000000"/>
                </a:solidFill>
              </a:rPr>
              <a:t> to officially name the party’s presidential and vice-presidential candidates,</a:t>
            </a:r>
          </a:p>
        </p:txBody>
      </p:sp>
      <p:sp>
        <p:nvSpPr>
          <p:cNvPr id="440337" name="Rectangle 17"/>
          <p:cNvSpPr>
            <a:spLocks noChangeArrowheads="1"/>
          </p:cNvSpPr>
          <p:nvPr/>
        </p:nvSpPr>
        <p:spPr bwMode="auto">
          <a:xfrm>
            <a:off x="269875" y="4848225"/>
            <a:ext cx="8610600" cy="1293813"/>
          </a:xfrm>
          <a:prstGeom prst="rect">
            <a:avLst/>
          </a:prstGeom>
          <a:noFill/>
          <a:ln w="9525">
            <a:noFill/>
            <a:miter lim="800000"/>
            <a:headEnd/>
            <a:tailEnd/>
          </a:ln>
          <a:effectLst/>
        </p:spPr>
        <p:txBody>
          <a:bodyPr/>
          <a:lstStyle/>
          <a:p>
            <a:pPr marL="339725" indent="-339725" algn="l">
              <a:spcBef>
                <a:spcPct val="60000"/>
              </a:spcBef>
              <a:buClr>
                <a:schemeClr val="tx1"/>
              </a:buClr>
              <a:buSzPct val="150000"/>
              <a:buFontTx/>
              <a:buNone/>
            </a:pPr>
            <a:r>
              <a:rPr lang="en-US" altLang="en-US" sz="2400" b="1">
                <a:solidFill>
                  <a:schemeClr val="folHlink"/>
                </a:solidFill>
              </a:rPr>
              <a:t>(3)</a:t>
            </a:r>
            <a:r>
              <a:rPr lang="en-US" altLang="en-US" sz="2400">
                <a:solidFill>
                  <a:srgbClr val="000000"/>
                </a:solidFill>
              </a:rPr>
              <a:t> to adopt the party’s </a:t>
            </a:r>
            <a:r>
              <a:rPr lang="en-US" altLang="en-US" sz="2400" b="1">
                <a:solidFill>
                  <a:schemeClr val="tx2"/>
                </a:solidFill>
              </a:rPr>
              <a:t>platform</a:t>
            </a:r>
            <a:r>
              <a:rPr lang="en-US" altLang="en-US" sz="2400"/>
              <a:t>—</a:t>
            </a:r>
            <a:r>
              <a:rPr lang="en-US" altLang="en-US" sz="2400">
                <a:solidFill>
                  <a:srgbClr val="000000"/>
                </a:solidFill>
              </a:rPr>
              <a:t>its formal statement of basic principles, stands on major policy matters, and objectives for the campaign and beyond.</a:t>
            </a: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1000"/>
                                  </p:stCondLst>
                                  <p:childTnLst>
                                    <p:set>
                                      <p:cBhvr>
                                        <p:cTn id="6" dur="1" fill="hold">
                                          <p:stCondLst>
                                            <p:cond delay="0"/>
                                          </p:stCondLst>
                                        </p:cTn>
                                        <p:tgtEl>
                                          <p:spTgt spid="440322"/>
                                        </p:tgtEl>
                                        <p:attrNameLst>
                                          <p:attrName>style.visibility</p:attrName>
                                        </p:attrNameLst>
                                      </p:cBhvr>
                                      <p:to>
                                        <p:strVal val="visible"/>
                                      </p:to>
                                    </p:set>
                                    <p:anim calcmode="lin" valueType="num">
                                      <p:cBhvr additive="base">
                                        <p:cTn id="7" dur="500" fill="hold"/>
                                        <p:tgtEl>
                                          <p:spTgt spid="440322"/>
                                        </p:tgtEl>
                                        <p:attrNameLst>
                                          <p:attrName>ppt_x</p:attrName>
                                        </p:attrNameLst>
                                      </p:cBhvr>
                                      <p:tavLst>
                                        <p:tav tm="0">
                                          <p:val>
                                            <p:strVal val="#ppt_x"/>
                                          </p:val>
                                        </p:tav>
                                        <p:tav tm="100000">
                                          <p:val>
                                            <p:strVal val="#ppt_x"/>
                                          </p:val>
                                        </p:tav>
                                      </p:tavLst>
                                    </p:anim>
                                    <p:anim calcmode="lin" valueType="num">
                                      <p:cBhvr additive="base">
                                        <p:cTn id="8" dur="500" fill="hold"/>
                                        <p:tgtEl>
                                          <p:spTgt spid="44032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32" fill="hold" grpId="0" nodeType="clickEffect">
                                  <p:stCondLst>
                                    <p:cond delay="0"/>
                                  </p:stCondLst>
                                  <p:childTnLst>
                                    <p:set>
                                      <p:cBhvr>
                                        <p:cTn id="12" dur="1" fill="hold">
                                          <p:stCondLst>
                                            <p:cond delay="0"/>
                                          </p:stCondLst>
                                        </p:cTn>
                                        <p:tgtEl>
                                          <p:spTgt spid="440335"/>
                                        </p:tgtEl>
                                        <p:attrNameLst>
                                          <p:attrName>style.visibility</p:attrName>
                                        </p:attrNameLst>
                                      </p:cBhvr>
                                      <p:to>
                                        <p:strVal val="visible"/>
                                      </p:to>
                                    </p:set>
                                    <p:animEffect transition="in" filter="box(out)">
                                      <p:cBhvr>
                                        <p:cTn id="13" dur="500"/>
                                        <p:tgtEl>
                                          <p:spTgt spid="44033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3" fill="hold" grpId="0" nodeType="clickEffect">
                                  <p:stCondLst>
                                    <p:cond delay="0"/>
                                  </p:stCondLst>
                                  <p:childTnLst>
                                    <p:set>
                                      <p:cBhvr>
                                        <p:cTn id="17" dur="1" fill="hold">
                                          <p:stCondLst>
                                            <p:cond delay="0"/>
                                          </p:stCondLst>
                                        </p:cTn>
                                        <p:tgtEl>
                                          <p:spTgt spid="440336"/>
                                        </p:tgtEl>
                                        <p:attrNameLst>
                                          <p:attrName>style.visibility</p:attrName>
                                        </p:attrNameLst>
                                      </p:cBhvr>
                                      <p:to>
                                        <p:strVal val="visible"/>
                                      </p:to>
                                    </p:set>
                                    <p:anim calcmode="lin" valueType="num">
                                      <p:cBhvr additive="base">
                                        <p:cTn id="18" dur="500" fill="hold"/>
                                        <p:tgtEl>
                                          <p:spTgt spid="440336"/>
                                        </p:tgtEl>
                                        <p:attrNameLst>
                                          <p:attrName>ppt_x</p:attrName>
                                        </p:attrNameLst>
                                      </p:cBhvr>
                                      <p:tavLst>
                                        <p:tav tm="0">
                                          <p:val>
                                            <p:strVal val="1+#ppt_w/2"/>
                                          </p:val>
                                        </p:tav>
                                        <p:tav tm="100000">
                                          <p:val>
                                            <p:strVal val="#ppt_x"/>
                                          </p:val>
                                        </p:tav>
                                      </p:tavLst>
                                    </p:anim>
                                    <p:anim calcmode="lin" valueType="num">
                                      <p:cBhvr additive="base">
                                        <p:cTn id="19" dur="500" fill="hold"/>
                                        <p:tgtEl>
                                          <p:spTgt spid="440336"/>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9" fill="hold" grpId="0" nodeType="clickEffect">
                                  <p:stCondLst>
                                    <p:cond delay="0"/>
                                  </p:stCondLst>
                                  <p:childTnLst>
                                    <p:set>
                                      <p:cBhvr>
                                        <p:cTn id="23" dur="1" fill="hold">
                                          <p:stCondLst>
                                            <p:cond delay="0"/>
                                          </p:stCondLst>
                                        </p:cTn>
                                        <p:tgtEl>
                                          <p:spTgt spid="440323">
                                            <p:txEl>
                                              <p:pRg st="0" end="0"/>
                                            </p:txEl>
                                          </p:spTgt>
                                        </p:tgtEl>
                                        <p:attrNameLst>
                                          <p:attrName>style.visibility</p:attrName>
                                        </p:attrNameLst>
                                      </p:cBhvr>
                                      <p:to>
                                        <p:strVal val="visible"/>
                                      </p:to>
                                    </p:set>
                                    <p:anim calcmode="lin" valueType="num">
                                      <p:cBhvr additive="base">
                                        <p:cTn id="24" dur="500" fill="hold"/>
                                        <p:tgtEl>
                                          <p:spTgt spid="440323">
                                            <p:txEl>
                                              <p:pRg st="0" end="0"/>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44032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40337"/>
                                        </p:tgtEl>
                                        <p:attrNameLst>
                                          <p:attrName>style.visibility</p:attrName>
                                        </p:attrNameLst>
                                      </p:cBhvr>
                                      <p:to>
                                        <p:strVal val="visible"/>
                                      </p:to>
                                    </p:set>
                                    <p:anim calcmode="lin" valueType="num">
                                      <p:cBhvr additive="base">
                                        <p:cTn id="30" dur="500" fill="hold"/>
                                        <p:tgtEl>
                                          <p:spTgt spid="440337"/>
                                        </p:tgtEl>
                                        <p:attrNameLst>
                                          <p:attrName>ppt_x</p:attrName>
                                        </p:attrNameLst>
                                      </p:cBhvr>
                                      <p:tavLst>
                                        <p:tav tm="0">
                                          <p:val>
                                            <p:strVal val="#ppt_x"/>
                                          </p:val>
                                        </p:tav>
                                        <p:tav tm="100000">
                                          <p:val>
                                            <p:strVal val="#ppt_x"/>
                                          </p:val>
                                        </p:tav>
                                      </p:tavLst>
                                    </p:anim>
                                    <p:anim calcmode="lin" valueType="num">
                                      <p:cBhvr additive="base">
                                        <p:cTn id="31" dur="500" fill="hold"/>
                                        <p:tgtEl>
                                          <p:spTgt spid="4403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22" grpId="0" autoUpdateAnimBg="0"/>
      <p:bldP spid="440323" grpId="0" build="p" bldLvl="2" autoUpdateAnimBg="0"/>
      <p:bldP spid="440335" grpId="0" autoUpdateAnimBg="0"/>
      <p:bldP spid="440336" grpId="0" autoUpdateAnimBg="0"/>
      <p:bldP spid="440337"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1346" name="Rectangle 2"/>
          <p:cNvSpPr>
            <a:spLocks noGrp="1" noChangeArrowheads="1"/>
          </p:cNvSpPr>
          <p:nvPr>
            <p:ph type="title"/>
          </p:nvPr>
        </p:nvSpPr>
        <p:spPr/>
        <p:txBody>
          <a:bodyPr/>
          <a:lstStyle/>
          <a:p>
            <a:pPr algn="ctr"/>
            <a:r>
              <a:rPr lang="en-US" altLang="en-US"/>
              <a:t>Who Is Nominated?</a:t>
            </a:r>
          </a:p>
        </p:txBody>
      </p:sp>
      <p:sp>
        <p:nvSpPr>
          <p:cNvPr id="441347" name="Rectangle 3"/>
          <p:cNvSpPr>
            <a:spLocks noGrp="1" noChangeArrowheads="1"/>
          </p:cNvSpPr>
          <p:nvPr>
            <p:ph idx="1"/>
          </p:nvPr>
        </p:nvSpPr>
        <p:spPr/>
        <p:txBody>
          <a:bodyPr/>
          <a:lstStyle/>
          <a:p>
            <a:r>
              <a:rPr lang="en-US" altLang="en-US" sz="2600"/>
              <a:t>If an incumbent President wants to seek reelection, his or her nomination is almost guaranteed.</a:t>
            </a:r>
          </a:p>
          <a:p>
            <a:r>
              <a:rPr lang="en-US" altLang="en-US" sz="2600"/>
              <a:t>Political experience factors into the nomination process. State governors, the executive officers on the State level, have historically been favored for nomination. U.S. senators also have fared well.</a:t>
            </a:r>
          </a:p>
          <a:p>
            <a:r>
              <a:rPr lang="en-US" altLang="en-US" sz="2600"/>
              <a:t>Many candidates come from key larger states. Candidates from larger states, such as California, New York, and Ohio, have usually been seen as more electable than candidates from smaller states.</a:t>
            </a:r>
          </a:p>
        </p:txBody>
      </p:sp>
      <p:sp>
        <p:nvSpPr>
          <p:cNvPr id="441348" name="Rectangle 4"/>
          <p:cNvSpPr>
            <a:spLocks noChangeArrowheads="1"/>
          </p:cNvSpPr>
          <p:nvPr/>
        </p:nvSpPr>
        <p:spPr bwMode="auto">
          <a:xfrm>
            <a:off x="5715000" y="6400800"/>
            <a:ext cx="1905000" cy="304800"/>
          </a:xfrm>
          <a:prstGeom prst="rect">
            <a:avLst/>
          </a:prstGeom>
          <a:noFill/>
          <a:ln w="9525">
            <a:noFill/>
            <a:miter lim="800000"/>
            <a:headEnd/>
            <a:tailEnd/>
          </a:ln>
          <a:effectLst/>
        </p:spPr>
        <p:txBody>
          <a:bodyPr wrap="none"/>
          <a:lstStyle/>
          <a:p>
            <a:pPr algn="r">
              <a:buFontTx/>
              <a:buNone/>
            </a:pPr>
            <a:r>
              <a:rPr kumimoji="0" lang="en-US" altLang="en-US" sz="1400" b="1" i="1">
                <a:solidFill>
                  <a:srgbClr val="FFFFFF"/>
                </a:solidFill>
                <a:effectLst>
                  <a:outerShdw blurRad="38100" dist="38100" dir="2700000" algn="tl">
                    <a:srgbClr val="000000"/>
                  </a:outerShdw>
                </a:effectLst>
              </a:rPr>
              <a:t>Chapter 13, Section 4</a:t>
            </a:r>
            <a:endParaRPr kumimoji="0" lang="en-US" altLang="en-US" sz="1400">
              <a:solidFill>
                <a:srgbClr val="FFFFFF"/>
              </a:solidFill>
              <a:effectLst>
                <a:outerShdw blurRad="38100" dist="38100" dir="2700000" algn="tl">
                  <a:srgbClr val="000000"/>
                </a:outerShdw>
              </a:effectLst>
            </a:endParaRPr>
          </a:p>
        </p:txBody>
      </p:sp>
      <p:sp>
        <p:nvSpPr>
          <p:cNvPr id="441349" name="AutoShape 5" descr="Stationery">
            <a:hlinkClick r:id="" action="ppaction://hlinkshowjump?jump=previousslide" highlightClick="1"/>
          </p:cNvPr>
          <p:cNvSpPr>
            <a:spLocks noChangeArrowheads="1"/>
          </p:cNvSpPr>
          <p:nvPr/>
        </p:nvSpPr>
        <p:spPr bwMode="auto">
          <a:xfrm>
            <a:off x="38100" y="6299200"/>
            <a:ext cx="520700" cy="520700"/>
          </a:xfrm>
          <a:prstGeom prst="actionButtonBackPrevious">
            <a:avLst/>
          </a:prstGeom>
          <a:blipFill dpi="0" rotWithShape="0">
            <a:blip r:embed="rId2" cstate="print"/>
            <a:srcRect/>
            <a:tile tx="0" ty="0" sx="100000" sy="100000" flip="none" algn="tl"/>
          </a:blipFill>
          <a:ln w="9525">
            <a:noFill/>
            <a:miter lim="800000"/>
            <a:headEnd/>
            <a:tailEnd/>
          </a:ln>
          <a:effectLst/>
        </p:spPr>
        <p:txBody>
          <a:bodyPr wrap="none" anchor="ctr"/>
          <a:lstStyle/>
          <a:p>
            <a:endParaRPr lang="en-US"/>
          </a:p>
        </p:txBody>
      </p:sp>
      <p:sp>
        <p:nvSpPr>
          <p:cNvPr id="441350" name="AutoShape 6" descr="Stationery">
            <a:hlinkClick r:id="" action="ppaction://hlinkshowjump?jump=nextslide" highlightClick="1"/>
          </p:cNvPr>
          <p:cNvSpPr>
            <a:spLocks noChangeArrowheads="1"/>
          </p:cNvSpPr>
          <p:nvPr/>
        </p:nvSpPr>
        <p:spPr bwMode="auto">
          <a:xfrm>
            <a:off x="609600" y="6299200"/>
            <a:ext cx="520700" cy="520700"/>
          </a:xfrm>
          <a:prstGeom prst="actionButtonForwardNext">
            <a:avLst/>
          </a:prstGeom>
          <a:blipFill dpi="0" rotWithShape="0">
            <a:blip r:embed="rId2" cstate="print"/>
            <a:srcRect/>
            <a:tile tx="0" ty="0" sx="100000" sy="100000" flip="none" algn="tl"/>
          </a:blipFill>
          <a:ln w="9525">
            <a:noFill/>
            <a:miter lim="800000"/>
            <a:headEnd/>
            <a:tailEnd/>
          </a:ln>
          <a:effectLst/>
        </p:spPr>
        <p:txBody>
          <a:bodyPr wrap="none" anchor="ctr"/>
          <a:lstStyle/>
          <a:p>
            <a:endParaRPr lang="en-US"/>
          </a:p>
        </p:txBody>
      </p:sp>
      <p:sp>
        <p:nvSpPr>
          <p:cNvPr id="441351" name="AutoShape 7" descr="Stationery">
            <a:hlinkClick r:id="rId3" action="ppaction://hlinksldjump"/>
          </p:cNvPr>
          <p:cNvSpPr>
            <a:spLocks noChangeArrowheads="1"/>
          </p:cNvSpPr>
          <p:nvPr/>
        </p:nvSpPr>
        <p:spPr bwMode="auto">
          <a:xfrm>
            <a:off x="2984500" y="6292850"/>
            <a:ext cx="533400" cy="533400"/>
          </a:xfrm>
          <a:prstGeom prst="bevel">
            <a:avLst>
              <a:gd name="adj" fmla="val 12500"/>
            </a:avLst>
          </a:prstGeom>
          <a:blipFill dpi="0" rotWithShape="0">
            <a:blip r:embed="rId2" cstate="print"/>
            <a:srcRect/>
            <a:tile tx="0" ty="0" sx="100000" sy="100000" flip="none" algn="tl"/>
          </a:blipFill>
          <a:ln w="9525">
            <a:noFill/>
            <a:miter lim="800000"/>
            <a:headEnd/>
            <a:tailEnd/>
          </a:ln>
          <a:effectLst/>
        </p:spPr>
        <p:txBody>
          <a:bodyPr wrap="none" anchor="ctr"/>
          <a:lstStyle/>
          <a:p>
            <a:endParaRPr lang="en-US"/>
          </a:p>
        </p:txBody>
      </p:sp>
      <p:sp>
        <p:nvSpPr>
          <p:cNvPr id="441352" name="Text Box 8">
            <a:hlinkClick r:id="rId4" action="ppaction://hlinksldjump"/>
          </p:cNvPr>
          <p:cNvSpPr txBox="1">
            <a:spLocks noChangeArrowheads="1"/>
          </p:cNvSpPr>
          <p:nvPr/>
        </p:nvSpPr>
        <p:spPr bwMode="auto">
          <a:xfrm>
            <a:off x="3092450" y="6286500"/>
            <a:ext cx="304800" cy="549275"/>
          </a:xfrm>
          <a:prstGeom prst="rect">
            <a:avLst/>
          </a:prstGeom>
          <a:noFill/>
          <a:ln w="9525">
            <a:noFill/>
            <a:miter lim="800000"/>
            <a:headEnd/>
            <a:tailEnd/>
          </a:ln>
          <a:effectLst/>
        </p:spPr>
        <p:txBody>
          <a:bodyPr>
            <a:spAutoFit/>
          </a:bodyPr>
          <a:lstStyle/>
          <a:p>
            <a:pPr>
              <a:spcBef>
                <a:spcPct val="50000"/>
              </a:spcBef>
              <a:buFontTx/>
              <a:buNone/>
            </a:pPr>
            <a:r>
              <a:rPr kumimoji="0" lang="en-US" altLang="en-US" b="1">
                <a:effectLst>
                  <a:outerShdw blurRad="38100" dist="38100" dir="2700000" algn="tl">
                    <a:srgbClr val="FFFFFF"/>
                  </a:outerShdw>
                </a:effectLst>
              </a:rPr>
              <a:t>2</a:t>
            </a:r>
            <a:endParaRPr kumimoji="0" lang="en-US" altLang="en-US">
              <a:solidFill>
                <a:srgbClr val="3A066A"/>
              </a:solidFill>
              <a:effectLst>
                <a:outerShdw blurRad="38100" dist="38100" dir="2700000" algn="tl">
                  <a:srgbClr val="000000"/>
                </a:outerShdw>
              </a:effectLst>
            </a:endParaRPr>
          </a:p>
        </p:txBody>
      </p:sp>
      <p:sp>
        <p:nvSpPr>
          <p:cNvPr id="441353" name="AutoShape 9" descr="Stationery">
            <a:hlinkClick r:id="rId4" action="ppaction://hlinksldjump"/>
          </p:cNvPr>
          <p:cNvSpPr>
            <a:spLocks noChangeArrowheads="1"/>
          </p:cNvSpPr>
          <p:nvPr/>
        </p:nvSpPr>
        <p:spPr bwMode="auto">
          <a:xfrm>
            <a:off x="3568700" y="6292850"/>
            <a:ext cx="533400" cy="533400"/>
          </a:xfrm>
          <a:prstGeom prst="bevel">
            <a:avLst>
              <a:gd name="adj" fmla="val 12500"/>
            </a:avLst>
          </a:prstGeom>
          <a:blipFill dpi="0" rotWithShape="0">
            <a:blip r:embed="rId2" cstate="print"/>
            <a:srcRect/>
            <a:tile tx="0" ty="0" sx="100000" sy="100000" flip="none" algn="tl"/>
          </a:blipFill>
          <a:ln w="9525">
            <a:noFill/>
            <a:miter lim="800000"/>
            <a:headEnd/>
            <a:tailEnd/>
          </a:ln>
          <a:effectLst/>
        </p:spPr>
        <p:txBody>
          <a:bodyPr wrap="none" anchor="ctr"/>
          <a:lstStyle/>
          <a:p>
            <a:endParaRPr lang="en-US"/>
          </a:p>
        </p:txBody>
      </p:sp>
      <p:sp>
        <p:nvSpPr>
          <p:cNvPr id="441354" name="Text Box 10">
            <a:hlinkClick r:id="rId5" action="ppaction://hlinksldjump"/>
          </p:cNvPr>
          <p:cNvSpPr txBox="1">
            <a:spLocks noChangeArrowheads="1"/>
          </p:cNvSpPr>
          <p:nvPr/>
        </p:nvSpPr>
        <p:spPr bwMode="auto">
          <a:xfrm>
            <a:off x="3676650" y="6286500"/>
            <a:ext cx="304800" cy="549275"/>
          </a:xfrm>
          <a:prstGeom prst="rect">
            <a:avLst/>
          </a:prstGeom>
          <a:noFill/>
          <a:ln w="9525">
            <a:noFill/>
            <a:miter lim="800000"/>
            <a:headEnd/>
            <a:tailEnd/>
          </a:ln>
          <a:effectLst/>
        </p:spPr>
        <p:txBody>
          <a:bodyPr>
            <a:spAutoFit/>
          </a:bodyPr>
          <a:lstStyle/>
          <a:p>
            <a:pPr>
              <a:spcBef>
                <a:spcPct val="50000"/>
              </a:spcBef>
              <a:buFontTx/>
              <a:buNone/>
            </a:pPr>
            <a:r>
              <a:rPr kumimoji="0" lang="en-US" altLang="en-US" b="1">
                <a:effectLst>
                  <a:outerShdw blurRad="38100" dist="38100" dir="2700000" algn="tl">
                    <a:srgbClr val="FFFFFF"/>
                  </a:outerShdw>
                </a:effectLst>
              </a:rPr>
              <a:t>3</a:t>
            </a:r>
            <a:endParaRPr kumimoji="0" lang="en-US" altLang="en-US">
              <a:solidFill>
                <a:srgbClr val="3A066A"/>
              </a:solidFill>
              <a:effectLst>
                <a:outerShdw blurRad="38100" dist="38100" dir="2700000" algn="tl">
                  <a:srgbClr val="000000"/>
                </a:outerShdw>
              </a:effectLst>
            </a:endParaRPr>
          </a:p>
        </p:txBody>
      </p:sp>
      <p:sp>
        <p:nvSpPr>
          <p:cNvPr id="441355" name="AutoShape 11" descr="Stationery">
            <a:hlinkClick r:id="rId5" action="ppaction://hlinksldjump"/>
          </p:cNvPr>
          <p:cNvSpPr>
            <a:spLocks noChangeArrowheads="1"/>
          </p:cNvSpPr>
          <p:nvPr/>
        </p:nvSpPr>
        <p:spPr bwMode="auto">
          <a:xfrm>
            <a:off x="2400300" y="6292850"/>
            <a:ext cx="533400" cy="533400"/>
          </a:xfrm>
          <a:prstGeom prst="bevel">
            <a:avLst>
              <a:gd name="adj" fmla="val 12500"/>
            </a:avLst>
          </a:prstGeom>
          <a:blipFill dpi="0" rotWithShape="0">
            <a:blip r:embed="rId2" cstate="print"/>
            <a:srcRect/>
            <a:tile tx="0" ty="0" sx="100000" sy="100000" flip="none" algn="tl"/>
          </a:blipFill>
          <a:ln w="9525">
            <a:noFill/>
            <a:miter lim="800000"/>
            <a:headEnd/>
            <a:tailEnd/>
          </a:ln>
          <a:effectLst/>
        </p:spPr>
        <p:txBody>
          <a:bodyPr wrap="none" anchor="ctr"/>
          <a:lstStyle/>
          <a:p>
            <a:endParaRPr lang="en-US"/>
          </a:p>
        </p:txBody>
      </p:sp>
      <p:sp>
        <p:nvSpPr>
          <p:cNvPr id="441356" name="Text Box 12">
            <a:hlinkClick r:id="rId6" action="ppaction://hlinksldjump"/>
          </p:cNvPr>
          <p:cNvSpPr txBox="1">
            <a:spLocks noChangeArrowheads="1"/>
          </p:cNvSpPr>
          <p:nvPr/>
        </p:nvSpPr>
        <p:spPr bwMode="auto">
          <a:xfrm>
            <a:off x="2508250" y="6286500"/>
            <a:ext cx="304800" cy="549275"/>
          </a:xfrm>
          <a:prstGeom prst="rect">
            <a:avLst/>
          </a:prstGeom>
          <a:noFill/>
          <a:ln w="9525">
            <a:noFill/>
            <a:miter lim="800000"/>
            <a:headEnd/>
            <a:tailEnd/>
          </a:ln>
          <a:effectLst/>
        </p:spPr>
        <p:txBody>
          <a:bodyPr>
            <a:spAutoFit/>
          </a:bodyPr>
          <a:lstStyle/>
          <a:p>
            <a:pPr>
              <a:spcBef>
                <a:spcPct val="50000"/>
              </a:spcBef>
              <a:buFontTx/>
              <a:buNone/>
            </a:pPr>
            <a:r>
              <a:rPr kumimoji="0" lang="en-US" altLang="en-US" b="1">
                <a:effectLst>
                  <a:outerShdw blurRad="38100" dist="38100" dir="2700000" algn="tl">
                    <a:srgbClr val="FFFFFF"/>
                  </a:outerShdw>
                </a:effectLst>
              </a:rPr>
              <a:t>1</a:t>
            </a:r>
          </a:p>
        </p:txBody>
      </p:sp>
      <p:sp>
        <p:nvSpPr>
          <p:cNvPr id="441357" name="AutoShape 13" descr="Stationery">
            <a:hlinkClick r:id="rId6" action="ppaction://hlinksldjump"/>
          </p:cNvPr>
          <p:cNvSpPr>
            <a:spLocks noChangeArrowheads="1"/>
          </p:cNvSpPr>
          <p:nvPr/>
        </p:nvSpPr>
        <p:spPr bwMode="auto">
          <a:xfrm>
            <a:off x="4741863" y="6297613"/>
            <a:ext cx="533400" cy="533400"/>
          </a:xfrm>
          <a:prstGeom prst="bevel">
            <a:avLst>
              <a:gd name="adj" fmla="val 12500"/>
            </a:avLst>
          </a:prstGeom>
          <a:blipFill dpi="0" rotWithShape="0">
            <a:blip r:embed="rId2" cstate="print"/>
            <a:srcRect/>
            <a:tile tx="0" ty="0" sx="100000" sy="100000" flip="none" algn="tl"/>
          </a:blipFill>
          <a:ln w="9525">
            <a:noFill/>
            <a:miter lim="800000"/>
            <a:headEnd/>
            <a:tailEnd/>
          </a:ln>
          <a:effectLst/>
        </p:spPr>
        <p:txBody>
          <a:bodyPr wrap="none" anchor="ctr"/>
          <a:lstStyle/>
          <a:p>
            <a:endParaRPr lang="en-US"/>
          </a:p>
        </p:txBody>
      </p:sp>
      <p:sp>
        <p:nvSpPr>
          <p:cNvPr id="441358" name="Text Box 14">
            <a:hlinkClick r:id="rId7" action="ppaction://hlinksldjump"/>
          </p:cNvPr>
          <p:cNvSpPr txBox="1">
            <a:spLocks noChangeArrowheads="1"/>
          </p:cNvSpPr>
          <p:nvPr/>
        </p:nvSpPr>
        <p:spPr bwMode="auto">
          <a:xfrm>
            <a:off x="4843463" y="6300788"/>
            <a:ext cx="304800" cy="549275"/>
          </a:xfrm>
          <a:prstGeom prst="rect">
            <a:avLst/>
          </a:prstGeom>
          <a:noFill/>
          <a:ln w="9525">
            <a:noFill/>
            <a:miter lim="800000"/>
            <a:headEnd/>
            <a:tailEnd/>
          </a:ln>
          <a:effectLst/>
        </p:spPr>
        <p:txBody>
          <a:bodyPr>
            <a:spAutoFit/>
          </a:bodyPr>
          <a:lstStyle/>
          <a:p>
            <a:pPr>
              <a:spcBef>
                <a:spcPct val="50000"/>
              </a:spcBef>
              <a:buFontTx/>
              <a:buNone/>
            </a:pPr>
            <a:r>
              <a:rPr kumimoji="0" lang="en-US" altLang="en-US" b="1">
                <a:effectLst>
                  <a:outerShdw blurRad="38100" dist="38100" dir="2700000" algn="tl">
                    <a:srgbClr val="FFFFFF"/>
                  </a:outerShdw>
                </a:effectLst>
              </a:rPr>
              <a:t>5</a:t>
            </a: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1000"/>
                                  </p:stCondLst>
                                  <p:childTnLst>
                                    <p:set>
                                      <p:cBhvr>
                                        <p:cTn id="6" dur="1" fill="hold">
                                          <p:stCondLst>
                                            <p:cond delay="0"/>
                                          </p:stCondLst>
                                        </p:cTn>
                                        <p:tgtEl>
                                          <p:spTgt spid="441346"/>
                                        </p:tgtEl>
                                        <p:attrNameLst>
                                          <p:attrName>style.visibility</p:attrName>
                                        </p:attrNameLst>
                                      </p:cBhvr>
                                      <p:to>
                                        <p:strVal val="visible"/>
                                      </p:to>
                                    </p:set>
                                    <p:anim calcmode="lin" valueType="num">
                                      <p:cBhvr additive="base">
                                        <p:cTn id="7" dur="500" fill="hold"/>
                                        <p:tgtEl>
                                          <p:spTgt spid="441346"/>
                                        </p:tgtEl>
                                        <p:attrNameLst>
                                          <p:attrName>ppt_x</p:attrName>
                                        </p:attrNameLst>
                                      </p:cBhvr>
                                      <p:tavLst>
                                        <p:tav tm="0">
                                          <p:val>
                                            <p:strVal val="#ppt_x"/>
                                          </p:val>
                                        </p:tav>
                                        <p:tav tm="100000">
                                          <p:val>
                                            <p:strVal val="#ppt_x"/>
                                          </p:val>
                                        </p:tav>
                                      </p:tavLst>
                                    </p:anim>
                                    <p:anim calcmode="lin" valueType="num">
                                      <p:cBhvr additive="base">
                                        <p:cTn id="8" dur="500" fill="hold"/>
                                        <p:tgtEl>
                                          <p:spTgt spid="44134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441347">
                                            <p:txEl>
                                              <p:pRg st="0" end="0"/>
                                            </p:txEl>
                                          </p:spTgt>
                                        </p:tgtEl>
                                        <p:attrNameLst>
                                          <p:attrName>style.visibility</p:attrName>
                                        </p:attrNameLst>
                                      </p:cBhvr>
                                      <p:to>
                                        <p:strVal val="visible"/>
                                      </p:to>
                                    </p:set>
                                    <p:animEffect transition="in" filter="slide(fromBottom)">
                                      <p:cBhvr>
                                        <p:cTn id="13" dur="500"/>
                                        <p:tgtEl>
                                          <p:spTgt spid="44134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441347">
                                            <p:txEl>
                                              <p:pRg st="1" end="1"/>
                                            </p:txEl>
                                          </p:spTgt>
                                        </p:tgtEl>
                                        <p:attrNameLst>
                                          <p:attrName>style.visibility</p:attrName>
                                        </p:attrNameLst>
                                      </p:cBhvr>
                                      <p:to>
                                        <p:strVal val="visible"/>
                                      </p:to>
                                    </p:set>
                                    <p:animEffect transition="in" filter="slide(fromBottom)">
                                      <p:cBhvr>
                                        <p:cTn id="18" dur="500"/>
                                        <p:tgtEl>
                                          <p:spTgt spid="441347">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441347">
                                            <p:txEl>
                                              <p:pRg st="2" end="2"/>
                                            </p:txEl>
                                          </p:spTgt>
                                        </p:tgtEl>
                                        <p:attrNameLst>
                                          <p:attrName>style.visibility</p:attrName>
                                        </p:attrNameLst>
                                      </p:cBhvr>
                                      <p:to>
                                        <p:strVal val="visible"/>
                                      </p:to>
                                    </p:set>
                                    <p:animEffect transition="in" filter="slide(fromBottom)">
                                      <p:cBhvr>
                                        <p:cTn id="23" dur="500"/>
                                        <p:tgtEl>
                                          <p:spTgt spid="4413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1346" grpId="0" autoUpdateAnimBg="0"/>
      <p:bldP spid="441347" grpId="0" build="p" bldLvl="2"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3458" name="Rectangle 2"/>
          <p:cNvSpPr>
            <a:spLocks noGrp="1" noChangeArrowheads="1"/>
          </p:cNvSpPr>
          <p:nvPr>
            <p:ph type="title"/>
          </p:nvPr>
        </p:nvSpPr>
        <p:spPr/>
        <p:txBody>
          <a:bodyPr/>
          <a:lstStyle/>
          <a:p>
            <a:pPr algn="ctr"/>
            <a:r>
              <a:rPr lang="en-US" altLang="en-US"/>
              <a:t>Section 4 Review</a:t>
            </a:r>
          </a:p>
        </p:txBody>
      </p:sp>
      <p:sp>
        <p:nvSpPr>
          <p:cNvPr id="403459" name="Rectangle 3"/>
          <p:cNvSpPr>
            <a:spLocks noGrp="1" noChangeArrowheads="1"/>
          </p:cNvSpPr>
          <p:nvPr>
            <p:ph idx="1"/>
          </p:nvPr>
        </p:nvSpPr>
        <p:spPr/>
        <p:txBody>
          <a:bodyPr/>
          <a:lstStyle/>
          <a:p>
            <a:pPr>
              <a:buFontTx/>
              <a:buNone/>
            </a:pPr>
            <a:r>
              <a:rPr lang="en-US" altLang="en-US" b="1">
                <a:solidFill>
                  <a:schemeClr val="tx1"/>
                </a:solidFill>
              </a:rPr>
              <a:t>1.  More than half of the presidential primary States hold only a  </a:t>
            </a:r>
          </a:p>
          <a:p>
            <a:pPr lvl="1">
              <a:lnSpc>
                <a:spcPct val="90000"/>
              </a:lnSpc>
              <a:buFontTx/>
              <a:buNone/>
            </a:pPr>
            <a:r>
              <a:rPr lang="en-US" altLang="en-US" sz="1600" b="1">
                <a:solidFill>
                  <a:schemeClr val="tx1"/>
                </a:solidFill>
              </a:rPr>
              <a:t>(a) caucus.</a:t>
            </a:r>
          </a:p>
          <a:p>
            <a:pPr lvl="1">
              <a:lnSpc>
                <a:spcPct val="90000"/>
              </a:lnSpc>
              <a:buFontTx/>
              <a:buNone/>
            </a:pPr>
            <a:r>
              <a:rPr lang="en-US" altLang="en-US" sz="1600" b="1">
                <a:solidFill>
                  <a:schemeClr val="tx1"/>
                </a:solidFill>
              </a:rPr>
              <a:t>(b) winner-take-all primary.</a:t>
            </a:r>
          </a:p>
          <a:p>
            <a:pPr lvl="1">
              <a:lnSpc>
                <a:spcPct val="90000"/>
              </a:lnSpc>
              <a:buFontTx/>
              <a:buNone/>
            </a:pPr>
            <a:r>
              <a:rPr lang="en-US" altLang="en-US" sz="1600" b="1">
                <a:solidFill>
                  <a:schemeClr val="tx1"/>
                </a:solidFill>
              </a:rPr>
              <a:t>(c) preference primary.</a:t>
            </a:r>
          </a:p>
          <a:p>
            <a:pPr lvl="1">
              <a:lnSpc>
                <a:spcPct val="90000"/>
              </a:lnSpc>
              <a:buFontTx/>
              <a:buNone/>
            </a:pPr>
            <a:r>
              <a:rPr lang="en-US" altLang="en-US" sz="1600" b="1">
                <a:solidFill>
                  <a:schemeClr val="tx1"/>
                </a:solidFill>
              </a:rPr>
              <a:t>(d) nominating convention.</a:t>
            </a:r>
          </a:p>
          <a:p>
            <a:pPr lvl="1">
              <a:lnSpc>
                <a:spcPct val="90000"/>
              </a:lnSpc>
              <a:buFontTx/>
              <a:buNone/>
            </a:pPr>
            <a:endParaRPr lang="en-US" altLang="en-US" sz="1600" b="1">
              <a:solidFill>
                <a:schemeClr val="tx1"/>
              </a:solidFill>
            </a:endParaRPr>
          </a:p>
          <a:p>
            <a:pPr>
              <a:lnSpc>
                <a:spcPct val="90000"/>
              </a:lnSpc>
              <a:buFontTx/>
              <a:buNone/>
            </a:pPr>
            <a:r>
              <a:rPr lang="en-US" altLang="en-US" b="1">
                <a:solidFill>
                  <a:schemeClr val="tx1"/>
                </a:solidFill>
              </a:rPr>
              <a:t>2.  A party’s formal statement of its basic principles and views is called the party’s</a:t>
            </a:r>
          </a:p>
          <a:p>
            <a:pPr lvl="1">
              <a:lnSpc>
                <a:spcPct val="90000"/>
              </a:lnSpc>
              <a:buFontTx/>
              <a:buNone/>
            </a:pPr>
            <a:r>
              <a:rPr lang="en-US" altLang="en-US" sz="1600" b="1">
                <a:solidFill>
                  <a:schemeClr val="tx1"/>
                </a:solidFill>
              </a:rPr>
              <a:t>(a) plank.</a:t>
            </a:r>
          </a:p>
          <a:p>
            <a:pPr lvl="1">
              <a:lnSpc>
                <a:spcPct val="90000"/>
              </a:lnSpc>
              <a:buFontTx/>
              <a:buNone/>
            </a:pPr>
            <a:r>
              <a:rPr lang="en-US" altLang="en-US" sz="1600" b="1">
                <a:solidFill>
                  <a:schemeClr val="tx1"/>
                </a:solidFill>
              </a:rPr>
              <a:t>(b) primary.</a:t>
            </a:r>
          </a:p>
          <a:p>
            <a:pPr lvl="1">
              <a:lnSpc>
                <a:spcPct val="90000"/>
              </a:lnSpc>
              <a:buFontTx/>
              <a:buNone/>
            </a:pPr>
            <a:r>
              <a:rPr lang="en-US" altLang="en-US" sz="1600" b="1">
                <a:solidFill>
                  <a:schemeClr val="tx1"/>
                </a:solidFill>
              </a:rPr>
              <a:t>(c) constitution.</a:t>
            </a:r>
          </a:p>
          <a:p>
            <a:pPr lvl="1">
              <a:buFontTx/>
              <a:buNone/>
            </a:pPr>
            <a:r>
              <a:rPr lang="en-US" altLang="en-US" sz="1600" b="1">
                <a:solidFill>
                  <a:schemeClr val="tx1"/>
                </a:solidFill>
              </a:rPr>
              <a:t>(d) platform.</a:t>
            </a:r>
            <a:endParaRPr lang="en-US" altLang="en-US" b="1">
              <a:solidFill>
                <a:schemeClr val="tx1"/>
              </a:solidFill>
            </a:endParaRPr>
          </a:p>
        </p:txBody>
      </p:sp>
      <p:sp>
        <p:nvSpPr>
          <p:cNvPr id="403463" name="Rectangle 7"/>
          <p:cNvSpPr>
            <a:spLocks noChangeArrowheads="1"/>
          </p:cNvSpPr>
          <p:nvPr/>
        </p:nvSpPr>
        <p:spPr bwMode="auto">
          <a:xfrm>
            <a:off x="5715000" y="6400800"/>
            <a:ext cx="1905000" cy="304800"/>
          </a:xfrm>
          <a:prstGeom prst="rect">
            <a:avLst/>
          </a:prstGeom>
          <a:noFill/>
          <a:ln w="9525">
            <a:noFill/>
            <a:miter lim="800000"/>
            <a:headEnd/>
            <a:tailEnd/>
          </a:ln>
          <a:effectLst/>
        </p:spPr>
        <p:txBody>
          <a:bodyPr wrap="none"/>
          <a:lstStyle/>
          <a:p>
            <a:pPr algn="r">
              <a:buFontTx/>
              <a:buNone/>
            </a:pPr>
            <a:r>
              <a:rPr kumimoji="0" lang="en-US" altLang="en-US" sz="1400" b="1" i="1">
                <a:solidFill>
                  <a:srgbClr val="FFFFFF"/>
                </a:solidFill>
                <a:effectLst>
                  <a:outerShdw blurRad="38100" dist="38100" dir="2700000" algn="tl">
                    <a:srgbClr val="000000"/>
                  </a:outerShdw>
                </a:effectLst>
              </a:rPr>
              <a:t>Chapter 13, Section 4</a:t>
            </a:r>
            <a:endParaRPr kumimoji="0" lang="en-US" altLang="en-US" sz="1400">
              <a:solidFill>
                <a:srgbClr val="FFFFFF"/>
              </a:solidFill>
              <a:effectLst>
                <a:outerShdw blurRad="38100" dist="38100" dir="2700000" algn="tl">
                  <a:srgbClr val="000000"/>
                </a:outerShdw>
              </a:effectLst>
            </a:endParaRPr>
          </a:p>
        </p:txBody>
      </p:sp>
      <p:sp>
        <p:nvSpPr>
          <p:cNvPr id="403464" name="Text Box 8"/>
          <p:cNvSpPr txBox="1">
            <a:spLocks noChangeArrowheads="1"/>
          </p:cNvSpPr>
          <p:nvPr/>
        </p:nvSpPr>
        <p:spPr bwMode="auto">
          <a:xfrm>
            <a:off x="228600" y="5715000"/>
            <a:ext cx="7543800" cy="336550"/>
          </a:xfrm>
          <a:prstGeom prst="rect">
            <a:avLst/>
          </a:prstGeom>
          <a:noFill/>
          <a:ln w="9525">
            <a:noFill/>
            <a:miter lim="800000"/>
            <a:headEnd/>
            <a:tailEnd/>
          </a:ln>
          <a:effectLst/>
        </p:spPr>
        <p:txBody>
          <a:bodyPr>
            <a:spAutoFit/>
          </a:bodyPr>
          <a:lstStyle/>
          <a:p>
            <a:pPr algn="l">
              <a:spcBef>
                <a:spcPct val="50000"/>
              </a:spcBef>
              <a:buFontTx/>
              <a:buNone/>
            </a:pPr>
            <a:r>
              <a:rPr lang="en-US" altLang="en-US" sz="1600"/>
              <a:t>Want to connect to the Magruder’s link for this section? </a:t>
            </a:r>
            <a:r>
              <a:rPr lang="en-US" altLang="en-US" sz="1600">
                <a:hlinkClick r:id="rId2"/>
              </a:rPr>
              <a:t>Click Here!</a:t>
            </a:r>
            <a:endParaRPr lang="en-US" altLang="en-US" sz="1600"/>
          </a:p>
        </p:txBody>
      </p:sp>
      <p:sp>
        <p:nvSpPr>
          <p:cNvPr id="403467" name="AutoShape 11" descr="Stationery">
            <a:hlinkClick r:id="" action="ppaction://hlinkshowjump?jump=previousslide" highlightClick="1"/>
          </p:cNvPr>
          <p:cNvSpPr>
            <a:spLocks noChangeArrowheads="1"/>
          </p:cNvSpPr>
          <p:nvPr/>
        </p:nvSpPr>
        <p:spPr bwMode="auto">
          <a:xfrm>
            <a:off x="38100" y="6299200"/>
            <a:ext cx="520700" cy="520700"/>
          </a:xfrm>
          <a:prstGeom prst="actionButtonBackPrevious">
            <a:avLst/>
          </a:prstGeom>
          <a:blipFill dpi="0" rotWithShape="0">
            <a:blip r:embed="rId3" cstate="print"/>
            <a:srcRect/>
            <a:tile tx="0" ty="0" sx="100000" sy="100000" flip="none" algn="tl"/>
          </a:blipFill>
          <a:ln w="9525">
            <a:noFill/>
            <a:miter lim="800000"/>
            <a:headEnd/>
            <a:tailEnd/>
          </a:ln>
          <a:effectLst/>
        </p:spPr>
        <p:txBody>
          <a:bodyPr wrap="none" anchor="ctr"/>
          <a:lstStyle/>
          <a:p>
            <a:endParaRPr lang="en-US"/>
          </a:p>
        </p:txBody>
      </p:sp>
      <p:sp>
        <p:nvSpPr>
          <p:cNvPr id="403468" name="AutoShape 12" descr="Stationery">
            <a:hlinkClick r:id="" action="ppaction://hlinkshowjump?jump=nextslide" highlightClick="1"/>
          </p:cNvPr>
          <p:cNvSpPr>
            <a:spLocks noChangeArrowheads="1"/>
          </p:cNvSpPr>
          <p:nvPr/>
        </p:nvSpPr>
        <p:spPr bwMode="auto">
          <a:xfrm>
            <a:off x="609600" y="6299200"/>
            <a:ext cx="520700" cy="520700"/>
          </a:xfrm>
          <a:prstGeom prst="actionButtonForwardNext">
            <a:avLst/>
          </a:prstGeom>
          <a:blipFill dpi="0" rotWithShape="0">
            <a:blip r:embed="rId3" cstate="print"/>
            <a:srcRect/>
            <a:tile tx="0" ty="0" sx="100000" sy="100000" flip="none" algn="tl"/>
          </a:blipFill>
          <a:ln w="9525">
            <a:noFill/>
            <a:miter lim="800000"/>
            <a:headEnd/>
            <a:tailEnd/>
          </a:ln>
          <a:effectLst/>
        </p:spPr>
        <p:txBody>
          <a:bodyPr wrap="none" anchor="ctr"/>
          <a:lstStyle/>
          <a:p>
            <a:endParaRPr lang="en-US"/>
          </a:p>
        </p:txBody>
      </p:sp>
      <p:sp>
        <p:nvSpPr>
          <p:cNvPr id="403469" name="AutoShape 13" descr="Stationery">
            <a:hlinkClick r:id="rId4" action="ppaction://hlinksldjump"/>
          </p:cNvPr>
          <p:cNvSpPr>
            <a:spLocks noChangeArrowheads="1"/>
          </p:cNvSpPr>
          <p:nvPr/>
        </p:nvSpPr>
        <p:spPr bwMode="auto">
          <a:xfrm>
            <a:off x="2984500" y="6292850"/>
            <a:ext cx="533400" cy="533400"/>
          </a:xfrm>
          <a:prstGeom prst="bevel">
            <a:avLst>
              <a:gd name="adj" fmla="val 12500"/>
            </a:avLst>
          </a:prstGeom>
          <a:blipFill dpi="0" rotWithShape="0">
            <a:blip r:embed="rId3" cstate="print"/>
            <a:srcRect/>
            <a:tile tx="0" ty="0" sx="100000" sy="100000" flip="none" algn="tl"/>
          </a:blipFill>
          <a:ln w="9525">
            <a:noFill/>
            <a:miter lim="800000"/>
            <a:headEnd/>
            <a:tailEnd/>
          </a:ln>
          <a:effectLst/>
        </p:spPr>
        <p:txBody>
          <a:bodyPr wrap="none" anchor="ctr"/>
          <a:lstStyle/>
          <a:p>
            <a:endParaRPr lang="en-US"/>
          </a:p>
        </p:txBody>
      </p:sp>
      <p:sp>
        <p:nvSpPr>
          <p:cNvPr id="403470" name="Text Box 14">
            <a:hlinkClick r:id="rId5" action="ppaction://hlinksldjump"/>
          </p:cNvPr>
          <p:cNvSpPr txBox="1">
            <a:spLocks noChangeArrowheads="1"/>
          </p:cNvSpPr>
          <p:nvPr/>
        </p:nvSpPr>
        <p:spPr bwMode="auto">
          <a:xfrm>
            <a:off x="3092450" y="6286500"/>
            <a:ext cx="304800" cy="549275"/>
          </a:xfrm>
          <a:prstGeom prst="rect">
            <a:avLst/>
          </a:prstGeom>
          <a:noFill/>
          <a:ln w="9525">
            <a:noFill/>
            <a:miter lim="800000"/>
            <a:headEnd/>
            <a:tailEnd/>
          </a:ln>
          <a:effectLst/>
        </p:spPr>
        <p:txBody>
          <a:bodyPr>
            <a:spAutoFit/>
          </a:bodyPr>
          <a:lstStyle/>
          <a:p>
            <a:pPr>
              <a:spcBef>
                <a:spcPct val="50000"/>
              </a:spcBef>
              <a:buFontTx/>
              <a:buNone/>
            </a:pPr>
            <a:r>
              <a:rPr kumimoji="0" lang="en-US" altLang="en-US" b="1">
                <a:effectLst>
                  <a:outerShdw blurRad="38100" dist="38100" dir="2700000" algn="tl">
                    <a:srgbClr val="FFFFFF"/>
                  </a:outerShdw>
                </a:effectLst>
              </a:rPr>
              <a:t>2</a:t>
            </a:r>
            <a:endParaRPr kumimoji="0" lang="en-US" altLang="en-US">
              <a:solidFill>
                <a:srgbClr val="3A066A"/>
              </a:solidFill>
              <a:effectLst>
                <a:outerShdw blurRad="38100" dist="38100" dir="2700000" algn="tl">
                  <a:srgbClr val="000000"/>
                </a:outerShdw>
              </a:effectLst>
            </a:endParaRPr>
          </a:p>
        </p:txBody>
      </p:sp>
      <p:sp>
        <p:nvSpPr>
          <p:cNvPr id="403471" name="AutoShape 15" descr="Stationery">
            <a:hlinkClick r:id="rId5" action="ppaction://hlinksldjump"/>
          </p:cNvPr>
          <p:cNvSpPr>
            <a:spLocks noChangeArrowheads="1"/>
          </p:cNvSpPr>
          <p:nvPr/>
        </p:nvSpPr>
        <p:spPr bwMode="auto">
          <a:xfrm>
            <a:off x="3568700" y="6292850"/>
            <a:ext cx="533400" cy="533400"/>
          </a:xfrm>
          <a:prstGeom prst="bevel">
            <a:avLst>
              <a:gd name="adj" fmla="val 12500"/>
            </a:avLst>
          </a:prstGeom>
          <a:blipFill dpi="0" rotWithShape="0">
            <a:blip r:embed="rId3" cstate="print"/>
            <a:srcRect/>
            <a:tile tx="0" ty="0" sx="100000" sy="100000" flip="none" algn="tl"/>
          </a:blipFill>
          <a:ln w="9525">
            <a:noFill/>
            <a:miter lim="800000"/>
            <a:headEnd/>
            <a:tailEnd/>
          </a:ln>
          <a:effectLst/>
        </p:spPr>
        <p:txBody>
          <a:bodyPr wrap="none" anchor="ctr"/>
          <a:lstStyle/>
          <a:p>
            <a:endParaRPr lang="en-US"/>
          </a:p>
        </p:txBody>
      </p:sp>
      <p:sp>
        <p:nvSpPr>
          <p:cNvPr id="403472" name="Text Box 16">
            <a:hlinkClick r:id="rId6" action="ppaction://hlinksldjump"/>
          </p:cNvPr>
          <p:cNvSpPr txBox="1">
            <a:spLocks noChangeArrowheads="1"/>
          </p:cNvSpPr>
          <p:nvPr/>
        </p:nvSpPr>
        <p:spPr bwMode="auto">
          <a:xfrm>
            <a:off x="3676650" y="6286500"/>
            <a:ext cx="304800" cy="549275"/>
          </a:xfrm>
          <a:prstGeom prst="rect">
            <a:avLst/>
          </a:prstGeom>
          <a:noFill/>
          <a:ln w="9525">
            <a:noFill/>
            <a:miter lim="800000"/>
            <a:headEnd/>
            <a:tailEnd/>
          </a:ln>
          <a:effectLst/>
        </p:spPr>
        <p:txBody>
          <a:bodyPr>
            <a:spAutoFit/>
          </a:bodyPr>
          <a:lstStyle/>
          <a:p>
            <a:pPr>
              <a:spcBef>
                <a:spcPct val="50000"/>
              </a:spcBef>
              <a:buFontTx/>
              <a:buNone/>
            </a:pPr>
            <a:r>
              <a:rPr kumimoji="0" lang="en-US" altLang="en-US" b="1">
                <a:effectLst>
                  <a:outerShdw blurRad="38100" dist="38100" dir="2700000" algn="tl">
                    <a:srgbClr val="FFFFFF"/>
                  </a:outerShdw>
                </a:effectLst>
              </a:rPr>
              <a:t>3</a:t>
            </a:r>
            <a:endParaRPr kumimoji="0" lang="en-US" altLang="en-US">
              <a:solidFill>
                <a:srgbClr val="3A066A"/>
              </a:solidFill>
              <a:effectLst>
                <a:outerShdw blurRad="38100" dist="38100" dir="2700000" algn="tl">
                  <a:srgbClr val="000000"/>
                </a:outerShdw>
              </a:effectLst>
            </a:endParaRPr>
          </a:p>
        </p:txBody>
      </p:sp>
      <p:sp>
        <p:nvSpPr>
          <p:cNvPr id="403473" name="AutoShape 17" descr="Stationery">
            <a:hlinkClick r:id="rId6" action="ppaction://hlinksldjump"/>
          </p:cNvPr>
          <p:cNvSpPr>
            <a:spLocks noChangeArrowheads="1"/>
          </p:cNvSpPr>
          <p:nvPr/>
        </p:nvSpPr>
        <p:spPr bwMode="auto">
          <a:xfrm>
            <a:off x="2400300" y="6292850"/>
            <a:ext cx="533400" cy="533400"/>
          </a:xfrm>
          <a:prstGeom prst="bevel">
            <a:avLst>
              <a:gd name="adj" fmla="val 12500"/>
            </a:avLst>
          </a:prstGeom>
          <a:blipFill dpi="0" rotWithShape="0">
            <a:blip r:embed="rId3" cstate="print"/>
            <a:srcRect/>
            <a:tile tx="0" ty="0" sx="100000" sy="100000" flip="none" algn="tl"/>
          </a:blipFill>
          <a:ln w="9525">
            <a:noFill/>
            <a:miter lim="800000"/>
            <a:headEnd/>
            <a:tailEnd/>
          </a:ln>
          <a:effectLst/>
        </p:spPr>
        <p:txBody>
          <a:bodyPr wrap="none" anchor="ctr"/>
          <a:lstStyle/>
          <a:p>
            <a:endParaRPr lang="en-US"/>
          </a:p>
        </p:txBody>
      </p:sp>
      <p:sp>
        <p:nvSpPr>
          <p:cNvPr id="403474" name="Text Box 18">
            <a:hlinkClick r:id="rId4" action="ppaction://hlinksldjump"/>
          </p:cNvPr>
          <p:cNvSpPr txBox="1">
            <a:spLocks noChangeArrowheads="1"/>
          </p:cNvSpPr>
          <p:nvPr/>
        </p:nvSpPr>
        <p:spPr bwMode="auto">
          <a:xfrm>
            <a:off x="2508250" y="6286500"/>
            <a:ext cx="304800" cy="549275"/>
          </a:xfrm>
          <a:prstGeom prst="rect">
            <a:avLst/>
          </a:prstGeom>
          <a:noFill/>
          <a:ln w="9525">
            <a:noFill/>
            <a:miter lim="800000"/>
            <a:headEnd/>
            <a:tailEnd/>
          </a:ln>
          <a:effectLst/>
        </p:spPr>
        <p:txBody>
          <a:bodyPr>
            <a:spAutoFit/>
          </a:bodyPr>
          <a:lstStyle/>
          <a:p>
            <a:pPr>
              <a:spcBef>
                <a:spcPct val="50000"/>
              </a:spcBef>
              <a:buFontTx/>
              <a:buNone/>
            </a:pPr>
            <a:r>
              <a:rPr kumimoji="0" lang="en-US" altLang="en-US" b="1">
                <a:effectLst>
                  <a:outerShdw blurRad="38100" dist="38100" dir="2700000" algn="tl">
                    <a:srgbClr val="FFFFFF"/>
                  </a:outerShdw>
                </a:effectLst>
              </a:rPr>
              <a:t>1</a:t>
            </a:r>
          </a:p>
        </p:txBody>
      </p:sp>
      <p:sp>
        <p:nvSpPr>
          <p:cNvPr id="403475" name="AutoShape 19" descr="Stationery">
            <a:hlinkClick r:id="rId7" action="ppaction://hlinksldjump"/>
          </p:cNvPr>
          <p:cNvSpPr>
            <a:spLocks noChangeArrowheads="1"/>
          </p:cNvSpPr>
          <p:nvPr/>
        </p:nvSpPr>
        <p:spPr bwMode="auto">
          <a:xfrm>
            <a:off x="4741863" y="6297613"/>
            <a:ext cx="533400" cy="533400"/>
          </a:xfrm>
          <a:prstGeom prst="bevel">
            <a:avLst>
              <a:gd name="adj" fmla="val 12500"/>
            </a:avLst>
          </a:prstGeom>
          <a:blipFill dpi="0" rotWithShape="0">
            <a:blip r:embed="rId3" cstate="print"/>
            <a:srcRect/>
            <a:tile tx="0" ty="0" sx="100000" sy="100000" flip="none" algn="tl"/>
          </a:blipFill>
          <a:ln w="9525">
            <a:noFill/>
            <a:miter lim="800000"/>
            <a:headEnd/>
            <a:tailEnd/>
          </a:ln>
          <a:effectLst/>
        </p:spPr>
        <p:txBody>
          <a:bodyPr wrap="none" anchor="ctr"/>
          <a:lstStyle/>
          <a:p>
            <a:endParaRPr lang="en-US"/>
          </a:p>
        </p:txBody>
      </p:sp>
      <p:sp>
        <p:nvSpPr>
          <p:cNvPr id="403476" name="Text Box 20">
            <a:hlinkClick r:id="rId8" action="ppaction://hlinksldjump"/>
          </p:cNvPr>
          <p:cNvSpPr txBox="1">
            <a:spLocks noChangeArrowheads="1"/>
          </p:cNvSpPr>
          <p:nvPr/>
        </p:nvSpPr>
        <p:spPr bwMode="auto">
          <a:xfrm>
            <a:off x="4843463" y="6300788"/>
            <a:ext cx="304800" cy="549275"/>
          </a:xfrm>
          <a:prstGeom prst="rect">
            <a:avLst/>
          </a:prstGeom>
          <a:noFill/>
          <a:ln w="9525">
            <a:noFill/>
            <a:miter lim="800000"/>
            <a:headEnd/>
            <a:tailEnd/>
          </a:ln>
          <a:effectLst/>
        </p:spPr>
        <p:txBody>
          <a:bodyPr>
            <a:spAutoFit/>
          </a:bodyPr>
          <a:lstStyle/>
          <a:p>
            <a:pPr>
              <a:spcBef>
                <a:spcPct val="50000"/>
              </a:spcBef>
              <a:buFontTx/>
              <a:buNone/>
            </a:pPr>
            <a:r>
              <a:rPr kumimoji="0" lang="en-US" altLang="en-US" b="1">
                <a:effectLst>
                  <a:outerShdw blurRad="38100" dist="38100" dir="2700000" algn="tl">
                    <a:srgbClr val="FFFFFF"/>
                  </a:outerShdw>
                </a:effectLst>
              </a:rPr>
              <a:t>5</a:t>
            </a: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1000"/>
                                  </p:stCondLst>
                                  <p:childTnLst>
                                    <p:set>
                                      <p:cBhvr>
                                        <p:cTn id="6" dur="1" fill="hold">
                                          <p:stCondLst>
                                            <p:cond delay="0"/>
                                          </p:stCondLst>
                                        </p:cTn>
                                        <p:tgtEl>
                                          <p:spTgt spid="403458"/>
                                        </p:tgtEl>
                                        <p:attrNameLst>
                                          <p:attrName>style.visibility</p:attrName>
                                        </p:attrNameLst>
                                      </p:cBhvr>
                                      <p:to>
                                        <p:strVal val="visible"/>
                                      </p:to>
                                    </p:set>
                                    <p:anim calcmode="lin" valueType="num">
                                      <p:cBhvr additive="base">
                                        <p:cTn id="7" dur="500" fill="hold"/>
                                        <p:tgtEl>
                                          <p:spTgt spid="403458"/>
                                        </p:tgtEl>
                                        <p:attrNameLst>
                                          <p:attrName>ppt_x</p:attrName>
                                        </p:attrNameLst>
                                      </p:cBhvr>
                                      <p:tavLst>
                                        <p:tav tm="0">
                                          <p:val>
                                            <p:strVal val="#ppt_x"/>
                                          </p:val>
                                        </p:tav>
                                        <p:tav tm="100000">
                                          <p:val>
                                            <p:strVal val="#ppt_x"/>
                                          </p:val>
                                        </p:tav>
                                      </p:tavLst>
                                    </p:anim>
                                    <p:anim calcmode="lin" valueType="num">
                                      <p:cBhvr additive="base">
                                        <p:cTn id="8" dur="500" fill="hold"/>
                                        <p:tgtEl>
                                          <p:spTgt spid="40345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4" fill="hold" grpId="0" nodeType="clickEffect">
                                  <p:stCondLst>
                                    <p:cond delay="0"/>
                                  </p:stCondLst>
                                  <p:childTnLst>
                                    <p:set>
                                      <p:cBhvr>
                                        <p:cTn id="12" dur="1" fill="hold">
                                          <p:stCondLst>
                                            <p:cond delay="0"/>
                                          </p:stCondLst>
                                        </p:cTn>
                                        <p:tgtEl>
                                          <p:spTgt spid="403459">
                                            <p:txEl>
                                              <p:pRg st="0" end="0"/>
                                            </p:txEl>
                                          </p:spTgt>
                                        </p:tgtEl>
                                        <p:attrNameLst>
                                          <p:attrName>style.visibility</p:attrName>
                                        </p:attrNameLst>
                                      </p:cBhvr>
                                      <p:to>
                                        <p:strVal val="visible"/>
                                      </p:to>
                                    </p:set>
                                    <p:anim calcmode="lin" valueType="num">
                                      <p:cBhvr>
                                        <p:cTn id="13" dur="500" fill="hold"/>
                                        <p:tgtEl>
                                          <p:spTgt spid="403459">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403459">
                                            <p:txEl>
                                              <p:pRg st="0" end="0"/>
                                            </p:txEl>
                                          </p:spTgt>
                                        </p:tgtEl>
                                        <p:attrNameLst>
                                          <p:attrName>ppt_y</p:attrName>
                                        </p:attrNameLst>
                                      </p:cBhvr>
                                      <p:tavLst>
                                        <p:tav tm="0">
                                          <p:val>
                                            <p:strVal val="#ppt_y+#ppt_h/2"/>
                                          </p:val>
                                        </p:tav>
                                        <p:tav tm="100000">
                                          <p:val>
                                            <p:strVal val="#ppt_y"/>
                                          </p:val>
                                        </p:tav>
                                      </p:tavLst>
                                    </p:anim>
                                    <p:anim calcmode="lin" valueType="num">
                                      <p:cBhvr>
                                        <p:cTn id="15" dur="500" fill="hold"/>
                                        <p:tgtEl>
                                          <p:spTgt spid="403459">
                                            <p:txEl>
                                              <p:pRg st="0" end="0"/>
                                            </p:txEl>
                                          </p:spTgt>
                                        </p:tgtEl>
                                        <p:attrNameLst>
                                          <p:attrName>ppt_w</p:attrName>
                                        </p:attrNameLst>
                                      </p:cBhvr>
                                      <p:tavLst>
                                        <p:tav tm="0">
                                          <p:val>
                                            <p:strVal val="#ppt_w"/>
                                          </p:val>
                                        </p:tav>
                                        <p:tav tm="100000">
                                          <p:val>
                                            <p:strVal val="#ppt_w"/>
                                          </p:val>
                                        </p:tav>
                                      </p:tavLst>
                                    </p:anim>
                                    <p:anim calcmode="lin" valueType="num">
                                      <p:cBhvr>
                                        <p:cTn id="16" dur="500" fill="hold"/>
                                        <p:tgtEl>
                                          <p:spTgt spid="403459">
                                            <p:txEl>
                                              <p:pRg st="0" end="0"/>
                                            </p:txEl>
                                          </p:spTgt>
                                        </p:tgtEl>
                                        <p:attrNameLst>
                                          <p:attrName>ppt_h</p:attrName>
                                        </p:attrNameLst>
                                      </p:cBhvr>
                                      <p:tavLst>
                                        <p:tav tm="0">
                                          <p:val>
                                            <p:fltVal val="0"/>
                                          </p:val>
                                        </p:tav>
                                        <p:tav tm="100000">
                                          <p:val>
                                            <p:strVal val="#ppt_h"/>
                                          </p:val>
                                        </p:tav>
                                      </p:tavLst>
                                    </p:anim>
                                  </p:childTnLst>
                                </p:cTn>
                              </p:par>
                              <p:par>
                                <p:cTn id="17" presetID="17" presetClass="entr" presetSubtype="4" fill="hold" grpId="0" nodeType="withEffect">
                                  <p:stCondLst>
                                    <p:cond delay="0"/>
                                  </p:stCondLst>
                                  <p:childTnLst>
                                    <p:set>
                                      <p:cBhvr>
                                        <p:cTn id="18" dur="1" fill="hold">
                                          <p:stCondLst>
                                            <p:cond delay="0"/>
                                          </p:stCondLst>
                                        </p:cTn>
                                        <p:tgtEl>
                                          <p:spTgt spid="403459">
                                            <p:txEl>
                                              <p:pRg st="1" end="1"/>
                                            </p:txEl>
                                          </p:spTgt>
                                        </p:tgtEl>
                                        <p:attrNameLst>
                                          <p:attrName>style.visibility</p:attrName>
                                        </p:attrNameLst>
                                      </p:cBhvr>
                                      <p:to>
                                        <p:strVal val="visible"/>
                                      </p:to>
                                    </p:set>
                                    <p:anim calcmode="lin" valueType="num">
                                      <p:cBhvr>
                                        <p:cTn id="19" dur="500" fill="hold"/>
                                        <p:tgtEl>
                                          <p:spTgt spid="403459">
                                            <p:txEl>
                                              <p:pRg st="1" end="1"/>
                                            </p:txEl>
                                          </p:spTgt>
                                        </p:tgtEl>
                                        <p:attrNameLst>
                                          <p:attrName>ppt_x</p:attrName>
                                        </p:attrNameLst>
                                      </p:cBhvr>
                                      <p:tavLst>
                                        <p:tav tm="0">
                                          <p:val>
                                            <p:strVal val="#ppt_x"/>
                                          </p:val>
                                        </p:tav>
                                        <p:tav tm="100000">
                                          <p:val>
                                            <p:strVal val="#ppt_x"/>
                                          </p:val>
                                        </p:tav>
                                      </p:tavLst>
                                    </p:anim>
                                    <p:anim calcmode="lin" valueType="num">
                                      <p:cBhvr>
                                        <p:cTn id="20" dur="500" fill="hold"/>
                                        <p:tgtEl>
                                          <p:spTgt spid="403459">
                                            <p:txEl>
                                              <p:pRg st="1" end="1"/>
                                            </p:txEl>
                                          </p:spTgt>
                                        </p:tgtEl>
                                        <p:attrNameLst>
                                          <p:attrName>ppt_y</p:attrName>
                                        </p:attrNameLst>
                                      </p:cBhvr>
                                      <p:tavLst>
                                        <p:tav tm="0">
                                          <p:val>
                                            <p:strVal val="#ppt_y+#ppt_h/2"/>
                                          </p:val>
                                        </p:tav>
                                        <p:tav tm="100000">
                                          <p:val>
                                            <p:strVal val="#ppt_y"/>
                                          </p:val>
                                        </p:tav>
                                      </p:tavLst>
                                    </p:anim>
                                    <p:anim calcmode="lin" valueType="num">
                                      <p:cBhvr>
                                        <p:cTn id="21" dur="500" fill="hold"/>
                                        <p:tgtEl>
                                          <p:spTgt spid="403459">
                                            <p:txEl>
                                              <p:pRg st="1" end="1"/>
                                            </p:txEl>
                                          </p:spTgt>
                                        </p:tgtEl>
                                        <p:attrNameLst>
                                          <p:attrName>ppt_w</p:attrName>
                                        </p:attrNameLst>
                                      </p:cBhvr>
                                      <p:tavLst>
                                        <p:tav tm="0">
                                          <p:val>
                                            <p:strVal val="#ppt_w"/>
                                          </p:val>
                                        </p:tav>
                                        <p:tav tm="100000">
                                          <p:val>
                                            <p:strVal val="#ppt_w"/>
                                          </p:val>
                                        </p:tav>
                                      </p:tavLst>
                                    </p:anim>
                                    <p:anim calcmode="lin" valueType="num">
                                      <p:cBhvr>
                                        <p:cTn id="22" dur="500" fill="hold"/>
                                        <p:tgtEl>
                                          <p:spTgt spid="403459">
                                            <p:txEl>
                                              <p:pRg st="1" end="1"/>
                                            </p:txEl>
                                          </p:spTgt>
                                        </p:tgtEl>
                                        <p:attrNameLst>
                                          <p:attrName>ppt_h</p:attrName>
                                        </p:attrNameLst>
                                      </p:cBhvr>
                                      <p:tavLst>
                                        <p:tav tm="0">
                                          <p:val>
                                            <p:fltVal val="0"/>
                                          </p:val>
                                        </p:tav>
                                        <p:tav tm="100000">
                                          <p:val>
                                            <p:strVal val="#ppt_h"/>
                                          </p:val>
                                        </p:tav>
                                      </p:tavLst>
                                    </p:anim>
                                  </p:childTnLst>
                                </p:cTn>
                              </p:par>
                              <p:par>
                                <p:cTn id="23" presetID="17" presetClass="entr" presetSubtype="4" fill="hold" grpId="0" nodeType="withEffect">
                                  <p:stCondLst>
                                    <p:cond delay="0"/>
                                  </p:stCondLst>
                                  <p:childTnLst>
                                    <p:set>
                                      <p:cBhvr>
                                        <p:cTn id="24" dur="1" fill="hold">
                                          <p:stCondLst>
                                            <p:cond delay="0"/>
                                          </p:stCondLst>
                                        </p:cTn>
                                        <p:tgtEl>
                                          <p:spTgt spid="403459">
                                            <p:txEl>
                                              <p:pRg st="2" end="2"/>
                                            </p:txEl>
                                          </p:spTgt>
                                        </p:tgtEl>
                                        <p:attrNameLst>
                                          <p:attrName>style.visibility</p:attrName>
                                        </p:attrNameLst>
                                      </p:cBhvr>
                                      <p:to>
                                        <p:strVal val="visible"/>
                                      </p:to>
                                    </p:set>
                                    <p:anim calcmode="lin" valueType="num">
                                      <p:cBhvr>
                                        <p:cTn id="25" dur="500" fill="hold"/>
                                        <p:tgtEl>
                                          <p:spTgt spid="403459">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403459">
                                            <p:txEl>
                                              <p:pRg st="2" end="2"/>
                                            </p:txEl>
                                          </p:spTgt>
                                        </p:tgtEl>
                                        <p:attrNameLst>
                                          <p:attrName>ppt_y</p:attrName>
                                        </p:attrNameLst>
                                      </p:cBhvr>
                                      <p:tavLst>
                                        <p:tav tm="0">
                                          <p:val>
                                            <p:strVal val="#ppt_y+#ppt_h/2"/>
                                          </p:val>
                                        </p:tav>
                                        <p:tav tm="100000">
                                          <p:val>
                                            <p:strVal val="#ppt_y"/>
                                          </p:val>
                                        </p:tav>
                                      </p:tavLst>
                                    </p:anim>
                                    <p:anim calcmode="lin" valueType="num">
                                      <p:cBhvr>
                                        <p:cTn id="27" dur="500" fill="hold"/>
                                        <p:tgtEl>
                                          <p:spTgt spid="403459">
                                            <p:txEl>
                                              <p:pRg st="2" end="2"/>
                                            </p:txEl>
                                          </p:spTgt>
                                        </p:tgtEl>
                                        <p:attrNameLst>
                                          <p:attrName>ppt_w</p:attrName>
                                        </p:attrNameLst>
                                      </p:cBhvr>
                                      <p:tavLst>
                                        <p:tav tm="0">
                                          <p:val>
                                            <p:strVal val="#ppt_w"/>
                                          </p:val>
                                        </p:tav>
                                        <p:tav tm="100000">
                                          <p:val>
                                            <p:strVal val="#ppt_w"/>
                                          </p:val>
                                        </p:tav>
                                      </p:tavLst>
                                    </p:anim>
                                    <p:anim calcmode="lin" valueType="num">
                                      <p:cBhvr>
                                        <p:cTn id="28" dur="500" fill="hold"/>
                                        <p:tgtEl>
                                          <p:spTgt spid="403459">
                                            <p:txEl>
                                              <p:pRg st="2" end="2"/>
                                            </p:txEl>
                                          </p:spTgt>
                                        </p:tgtEl>
                                        <p:attrNameLst>
                                          <p:attrName>ppt_h</p:attrName>
                                        </p:attrNameLst>
                                      </p:cBhvr>
                                      <p:tavLst>
                                        <p:tav tm="0">
                                          <p:val>
                                            <p:fltVal val="0"/>
                                          </p:val>
                                        </p:tav>
                                        <p:tav tm="100000">
                                          <p:val>
                                            <p:strVal val="#ppt_h"/>
                                          </p:val>
                                        </p:tav>
                                      </p:tavLst>
                                    </p:anim>
                                  </p:childTnLst>
                                </p:cTn>
                              </p:par>
                              <p:par>
                                <p:cTn id="29" presetID="17" presetClass="entr" presetSubtype="4" fill="hold" grpId="0" nodeType="withEffect">
                                  <p:stCondLst>
                                    <p:cond delay="0"/>
                                  </p:stCondLst>
                                  <p:childTnLst>
                                    <p:set>
                                      <p:cBhvr>
                                        <p:cTn id="30" dur="1" fill="hold">
                                          <p:stCondLst>
                                            <p:cond delay="0"/>
                                          </p:stCondLst>
                                        </p:cTn>
                                        <p:tgtEl>
                                          <p:spTgt spid="403459">
                                            <p:txEl>
                                              <p:pRg st="3" end="3"/>
                                            </p:txEl>
                                          </p:spTgt>
                                        </p:tgtEl>
                                        <p:attrNameLst>
                                          <p:attrName>style.visibility</p:attrName>
                                        </p:attrNameLst>
                                      </p:cBhvr>
                                      <p:to>
                                        <p:strVal val="visible"/>
                                      </p:to>
                                    </p:set>
                                    <p:anim calcmode="lin" valueType="num">
                                      <p:cBhvr>
                                        <p:cTn id="31" dur="500" fill="hold"/>
                                        <p:tgtEl>
                                          <p:spTgt spid="403459">
                                            <p:txEl>
                                              <p:pRg st="3" end="3"/>
                                            </p:txEl>
                                          </p:spTgt>
                                        </p:tgtEl>
                                        <p:attrNameLst>
                                          <p:attrName>ppt_x</p:attrName>
                                        </p:attrNameLst>
                                      </p:cBhvr>
                                      <p:tavLst>
                                        <p:tav tm="0">
                                          <p:val>
                                            <p:strVal val="#ppt_x"/>
                                          </p:val>
                                        </p:tav>
                                        <p:tav tm="100000">
                                          <p:val>
                                            <p:strVal val="#ppt_x"/>
                                          </p:val>
                                        </p:tav>
                                      </p:tavLst>
                                    </p:anim>
                                    <p:anim calcmode="lin" valueType="num">
                                      <p:cBhvr>
                                        <p:cTn id="32" dur="500" fill="hold"/>
                                        <p:tgtEl>
                                          <p:spTgt spid="403459">
                                            <p:txEl>
                                              <p:pRg st="3" end="3"/>
                                            </p:txEl>
                                          </p:spTgt>
                                        </p:tgtEl>
                                        <p:attrNameLst>
                                          <p:attrName>ppt_y</p:attrName>
                                        </p:attrNameLst>
                                      </p:cBhvr>
                                      <p:tavLst>
                                        <p:tav tm="0">
                                          <p:val>
                                            <p:strVal val="#ppt_y+#ppt_h/2"/>
                                          </p:val>
                                        </p:tav>
                                        <p:tav tm="100000">
                                          <p:val>
                                            <p:strVal val="#ppt_y"/>
                                          </p:val>
                                        </p:tav>
                                      </p:tavLst>
                                    </p:anim>
                                    <p:anim calcmode="lin" valueType="num">
                                      <p:cBhvr>
                                        <p:cTn id="33" dur="500" fill="hold"/>
                                        <p:tgtEl>
                                          <p:spTgt spid="403459">
                                            <p:txEl>
                                              <p:pRg st="3" end="3"/>
                                            </p:txEl>
                                          </p:spTgt>
                                        </p:tgtEl>
                                        <p:attrNameLst>
                                          <p:attrName>ppt_w</p:attrName>
                                        </p:attrNameLst>
                                      </p:cBhvr>
                                      <p:tavLst>
                                        <p:tav tm="0">
                                          <p:val>
                                            <p:strVal val="#ppt_w"/>
                                          </p:val>
                                        </p:tav>
                                        <p:tav tm="100000">
                                          <p:val>
                                            <p:strVal val="#ppt_w"/>
                                          </p:val>
                                        </p:tav>
                                      </p:tavLst>
                                    </p:anim>
                                    <p:anim calcmode="lin" valueType="num">
                                      <p:cBhvr>
                                        <p:cTn id="34" dur="500" fill="hold"/>
                                        <p:tgtEl>
                                          <p:spTgt spid="403459">
                                            <p:txEl>
                                              <p:pRg st="3" end="3"/>
                                            </p:txEl>
                                          </p:spTgt>
                                        </p:tgtEl>
                                        <p:attrNameLst>
                                          <p:attrName>ppt_h</p:attrName>
                                        </p:attrNameLst>
                                      </p:cBhvr>
                                      <p:tavLst>
                                        <p:tav tm="0">
                                          <p:val>
                                            <p:fltVal val="0"/>
                                          </p:val>
                                        </p:tav>
                                        <p:tav tm="100000">
                                          <p:val>
                                            <p:strVal val="#ppt_h"/>
                                          </p:val>
                                        </p:tav>
                                      </p:tavLst>
                                    </p:anim>
                                  </p:childTnLst>
                                </p:cTn>
                              </p:par>
                              <p:par>
                                <p:cTn id="35" presetID="17" presetClass="entr" presetSubtype="4" fill="hold" grpId="0" nodeType="withEffect">
                                  <p:stCondLst>
                                    <p:cond delay="0"/>
                                  </p:stCondLst>
                                  <p:childTnLst>
                                    <p:set>
                                      <p:cBhvr>
                                        <p:cTn id="36" dur="1" fill="hold">
                                          <p:stCondLst>
                                            <p:cond delay="0"/>
                                          </p:stCondLst>
                                        </p:cTn>
                                        <p:tgtEl>
                                          <p:spTgt spid="403459">
                                            <p:txEl>
                                              <p:pRg st="4" end="4"/>
                                            </p:txEl>
                                          </p:spTgt>
                                        </p:tgtEl>
                                        <p:attrNameLst>
                                          <p:attrName>style.visibility</p:attrName>
                                        </p:attrNameLst>
                                      </p:cBhvr>
                                      <p:to>
                                        <p:strVal val="visible"/>
                                      </p:to>
                                    </p:set>
                                    <p:anim calcmode="lin" valueType="num">
                                      <p:cBhvr>
                                        <p:cTn id="37" dur="500" fill="hold"/>
                                        <p:tgtEl>
                                          <p:spTgt spid="403459">
                                            <p:txEl>
                                              <p:pRg st="4" end="4"/>
                                            </p:txEl>
                                          </p:spTgt>
                                        </p:tgtEl>
                                        <p:attrNameLst>
                                          <p:attrName>ppt_x</p:attrName>
                                        </p:attrNameLst>
                                      </p:cBhvr>
                                      <p:tavLst>
                                        <p:tav tm="0">
                                          <p:val>
                                            <p:strVal val="#ppt_x"/>
                                          </p:val>
                                        </p:tav>
                                        <p:tav tm="100000">
                                          <p:val>
                                            <p:strVal val="#ppt_x"/>
                                          </p:val>
                                        </p:tav>
                                      </p:tavLst>
                                    </p:anim>
                                    <p:anim calcmode="lin" valueType="num">
                                      <p:cBhvr>
                                        <p:cTn id="38" dur="500" fill="hold"/>
                                        <p:tgtEl>
                                          <p:spTgt spid="403459">
                                            <p:txEl>
                                              <p:pRg st="4" end="4"/>
                                            </p:txEl>
                                          </p:spTgt>
                                        </p:tgtEl>
                                        <p:attrNameLst>
                                          <p:attrName>ppt_y</p:attrName>
                                        </p:attrNameLst>
                                      </p:cBhvr>
                                      <p:tavLst>
                                        <p:tav tm="0">
                                          <p:val>
                                            <p:strVal val="#ppt_y+#ppt_h/2"/>
                                          </p:val>
                                        </p:tav>
                                        <p:tav tm="100000">
                                          <p:val>
                                            <p:strVal val="#ppt_y"/>
                                          </p:val>
                                        </p:tav>
                                      </p:tavLst>
                                    </p:anim>
                                    <p:anim calcmode="lin" valueType="num">
                                      <p:cBhvr>
                                        <p:cTn id="39" dur="500" fill="hold"/>
                                        <p:tgtEl>
                                          <p:spTgt spid="403459">
                                            <p:txEl>
                                              <p:pRg st="4" end="4"/>
                                            </p:txEl>
                                          </p:spTgt>
                                        </p:tgtEl>
                                        <p:attrNameLst>
                                          <p:attrName>ppt_w</p:attrName>
                                        </p:attrNameLst>
                                      </p:cBhvr>
                                      <p:tavLst>
                                        <p:tav tm="0">
                                          <p:val>
                                            <p:strVal val="#ppt_w"/>
                                          </p:val>
                                        </p:tav>
                                        <p:tav tm="100000">
                                          <p:val>
                                            <p:strVal val="#ppt_w"/>
                                          </p:val>
                                        </p:tav>
                                      </p:tavLst>
                                    </p:anim>
                                    <p:anim calcmode="lin" valueType="num">
                                      <p:cBhvr>
                                        <p:cTn id="40" dur="500" fill="hold"/>
                                        <p:tgtEl>
                                          <p:spTgt spid="403459">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17" presetClass="entr" presetSubtype="4" fill="hold" grpId="0" nodeType="clickEffect">
                                  <p:stCondLst>
                                    <p:cond delay="0"/>
                                  </p:stCondLst>
                                  <p:childTnLst>
                                    <p:set>
                                      <p:cBhvr>
                                        <p:cTn id="44" dur="1" fill="hold">
                                          <p:stCondLst>
                                            <p:cond delay="0"/>
                                          </p:stCondLst>
                                        </p:cTn>
                                        <p:tgtEl>
                                          <p:spTgt spid="403459">
                                            <p:txEl>
                                              <p:pRg st="6" end="6"/>
                                            </p:txEl>
                                          </p:spTgt>
                                        </p:tgtEl>
                                        <p:attrNameLst>
                                          <p:attrName>style.visibility</p:attrName>
                                        </p:attrNameLst>
                                      </p:cBhvr>
                                      <p:to>
                                        <p:strVal val="visible"/>
                                      </p:to>
                                    </p:set>
                                    <p:anim calcmode="lin" valueType="num">
                                      <p:cBhvr>
                                        <p:cTn id="45" dur="500" fill="hold"/>
                                        <p:tgtEl>
                                          <p:spTgt spid="403459">
                                            <p:txEl>
                                              <p:pRg st="6" end="6"/>
                                            </p:txEl>
                                          </p:spTgt>
                                        </p:tgtEl>
                                        <p:attrNameLst>
                                          <p:attrName>ppt_x</p:attrName>
                                        </p:attrNameLst>
                                      </p:cBhvr>
                                      <p:tavLst>
                                        <p:tav tm="0">
                                          <p:val>
                                            <p:strVal val="#ppt_x"/>
                                          </p:val>
                                        </p:tav>
                                        <p:tav tm="100000">
                                          <p:val>
                                            <p:strVal val="#ppt_x"/>
                                          </p:val>
                                        </p:tav>
                                      </p:tavLst>
                                    </p:anim>
                                    <p:anim calcmode="lin" valueType="num">
                                      <p:cBhvr>
                                        <p:cTn id="46" dur="500" fill="hold"/>
                                        <p:tgtEl>
                                          <p:spTgt spid="403459">
                                            <p:txEl>
                                              <p:pRg st="6" end="6"/>
                                            </p:txEl>
                                          </p:spTgt>
                                        </p:tgtEl>
                                        <p:attrNameLst>
                                          <p:attrName>ppt_y</p:attrName>
                                        </p:attrNameLst>
                                      </p:cBhvr>
                                      <p:tavLst>
                                        <p:tav tm="0">
                                          <p:val>
                                            <p:strVal val="#ppt_y+#ppt_h/2"/>
                                          </p:val>
                                        </p:tav>
                                        <p:tav tm="100000">
                                          <p:val>
                                            <p:strVal val="#ppt_y"/>
                                          </p:val>
                                        </p:tav>
                                      </p:tavLst>
                                    </p:anim>
                                    <p:anim calcmode="lin" valueType="num">
                                      <p:cBhvr>
                                        <p:cTn id="47" dur="500" fill="hold"/>
                                        <p:tgtEl>
                                          <p:spTgt spid="403459">
                                            <p:txEl>
                                              <p:pRg st="6" end="6"/>
                                            </p:txEl>
                                          </p:spTgt>
                                        </p:tgtEl>
                                        <p:attrNameLst>
                                          <p:attrName>ppt_w</p:attrName>
                                        </p:attrNameLst>
                                      </p:cBhvr>
                                      <p:tavLst>
                                        <p:tav tm="0">
                                          <p:val>
                                            <p:strVal val="#ppt_w"/>
                                          </p:val>
                                        </p:tav>
                                        <p:tav tm="100000">
                                          <p:val>
                                            <p:strVal val="#ppt_w"/>
                                          </p:val>
                                        </p:tav>
                                      </p:tavLst>
                                    </p:anim>
                                    <p:anim calcmode="lin" valueType="num">
                                      <p:cBhvr>
                                        <p:cTn id="48" dur="500" fill="hold"/>
                                        <p:tgtEl>
                                          <p:spTgt spid="403459">
                                            <p:txEl>
                                              <p:pRg st="6" end="6"/>
                                            </p:txEl>
                                          </p:spTgt>
                                        </p:tgtEl>
                                        <p:attrNameLst>
                                          <p:attrName>ppt_h</p:attrName>
                                        </p:attrNameLst>
                                      </p:cBhvr>
                                      <p:tavLst>
                                        <p:tav tm="0">
                                          <p:val>
                                            <p:fltVal val="0"/>
                                          </p:val>
                                        </p:tav>
                                        <p:tav tm="100000">
                                          <p:val>
                                            <p:strVal val="#ppt_h"/>
                                          </p:val>
                                        </p:tav>
                                      </p:tavLst>
                                    </p:anim>
                                  </p:childTnLst>
                                </p:cTn>
                              </p:par>
                              <p:par>
                                <p:cTn id="49" presetID="17" presetClass="entr" presetSubtype="4" fill="hold" grpId="0" nodeType="withEffect">
                                  <p:stCondLst>
                                    <p:cond delay="0"/>
                                  </p:stCondLst>
                                  <p:childTnLst>
                                    <p:set>
                                      <p:cBhvr>
                                        <p:cTn id="50" dur="1" fill="hold">
                                          <p:stCondLst>
                                            <p:cond delay="0"/>
                                          </p:stCondLst>
                                        </p:cTn>
                                        <p:tgtEl>
                                          <p:spTgt spid="403459">
                                            <p:txEl>
                                              <p:pRg st="7" end="7"/>
                                            </p:txEl>
                                          </p:spTgt>
                                        </p:tgtEl>
                                        <p:attrNameLst>
                                          <p:attrName>style.visibility</p:attrName>
                                        </p:attrNameLst>
                                      </p:cBhvr>
                                      <p:to>
                                        <p:strVal val="visible"/>
                                      </p:to>
                                    </p:set>
                                    <p:anim calcmode="lin" valueType="num">
                                      <p:cBhvr>
                                        <p:cTn id="51" dur="500" fill="hold"/>
                                        <p:tgtEl>
                                          <p:spTgt spid="403459">
                                            <p:txEl>
                                              <p:pRg st="7" end="7"/>
                                            </p:txEl>
                                          </p:spTgt>
                                        </p:tgtEl>
                                        <p:attrNameLst>
                                          <p:attrName>ppt_x</p:attrName>
                                        </p:attrNameLst>
                                      </p:cBhvr>
                                      <p:tavLst>
                                        <p:tav tm="0">
                                          <p:val>
                                            <p:strVal val="#ppt_x"/>
                                          </p:val>
                                        </p:tav>
                                        <p:tav tm="100000">
                                          <p:val>
                                            <p:strVal val="#ppt_x"/>
                                          </p:val>
                                        </p:tav>
                                      </p:tavLst>
                                    </p:anim>
                                    <p:anim calcmode="lin" valueType="num">
                                      <p:cBhvr>
                                        <p:cTn id="52" dur="500" fill="hold"/>
                                        <p:tgtEl>
                                          <p:spTgt spid="403459">
                                            <p:txEl>
                                              <p:pRg st="7" end="7"/>
                                            </p:txEl>
                                          </p:spTgt>
                                        </p:tgtEl>
                                        <p:attrNameLst>
                                          <p:attrName>ppt_y</p:attrName>
                                        </p:attrNameLst>
                                      </p:cBhvr>
                                      <p:tavLst>
                                        <p:tav tm="0">
                                          <p:val>
                                            <p:strVal val="#ppt_y+#ppt_h/2"/>
                                          </p:val>
                                        </p:tav>
                                        <p:tav tm="100000">
                                          <p:val>
                                            <p:strVal val="#ppt_y"/>
                                          </p:val>
                                        </p:tav>
                                      </p:tavLst>
                                    </p:anim>
                                    <p:anim calcmode="lin" valueType="num">
                                      <p:cBhvr>
                                        <p:cTn id="53" dur="500" fill="hold"/>
                                        <p:tgtEl>
                                          <p:spTgt spid="403459">
                                            <p:txEl>
                                              <p:pRg st="7" end="7"/>
                                            </p:txEl>
                                          </p:spTgt>
                                        </p:tgtEl>
                                        <p:attrNameLst>
                                          <p:attrName>ppt_w</p:attrName>
                                        </p:attrNameLst>
                                      </p:cBhvr>
                                      <p:tavLst>
                                        <p:tav tm="0">
                                          <p:val>
                                            <p:strVal val="#ppt_w"/>
                                          </p:val>
                                        </p:tav>
                                        <p:tav tm="100000">
                                          <p:val>
                                            <p:strVal val="#ppt_w"/>
                                          </p:val>
                                        </p:tav>
                                      </p:tavLst>
                                    </p:anim>
                                    <p:anim calcmode="lin" valueType="num">
                                      <p:cBhvr>
                                        <p:cTn id="54" dur="500" fill="hold"/>
                                        <p:tgtEl>
                                          <p:spTgt spid="403459">
                                            <p:txEl>
                                              <p:pRg st="7" end="7"/>
                                            </p:txEl>
                                          </p:spTgt>
                                        </p:tgtEl>
                                        <p:attrNameLst>
                                          <p:attrName>ppt_h</p:attrName>
                                        </p:attrNameLst>
                                      </p:cBhvr>
                                      <p:tavLst>
                                        <p:tav tm="0">
                                          <p:val>
                                            <p:fltVal val="0"/>
                                          </p:val>
                                        </p:tav>
                                        <p:tav tm="100000">
                                          <p:val>
                                            <p:strVal val="#ppt_h"/>
                                          </p:val>
                                        </p:tav>
                                      </p:tavLst>
                                    </p:anim>
                                  </p:childTnLst>
                                </p:cTn>
                              </p:par>
                              <p:par>
                                <p:cTn id="55" presetID="17" presetClass="entr" presetSubtype="4" fill="hold" grpId="0" nodeType="withEffect">
                                  <p:stCondLst>
                                    <p:cond delay="0"/>
                                  </p:stCondLst>
                                  <p:childTnLst>
                                    <p:set>
                                      <p:cBhvr>
                                        <p:cTn id="56" dur="1" fill="hold">
                                          <p:stCondLst>
                                            <p:cond delay="0"/>
                                          </p:stCondLst>
                                        </p:cTn>
                                        <p:tgtEl>
                                          <p:spTgt spid="403459">
                                            <p:txEl>
                                              <p:pRg st="8" end="8"/>
                                            </p:txEl>
                                          </p:spTgt>
                                        </p:tgtEl>
                                        <p:attrNameLst>
                                          <p:attrName>style.visibility</p:attrName>
                                        </p:attrNameLst>
                                      </p:cBhvr>
                                      <p:to>
                                        <p:strVal val="visible"/>
                                      </p:to>
                                    </p:set>
                                    <p:anim calcmode="lin" valueType="num">
                                      <p:cBhvr>
                                        <p:cTn id="57" dur="500" fill="hold"/>
                                        <p:tgtEl>
                                          <p:spTgt spid="403459">
                                            <p:txEl>
                                              <p:pRg st="8" end="8"/>
                                            </p:txEl>
                                          </p:spTgt>
                                        </p:tgtEl>
                                        <p:attrNameLst>
                                          <p:attrName>ppt_x</p:attrName>
                                        </p:attrNameLst>
                                      </p:cBhvr>
                                      <p:tavLst>
                                        <p:tav tm="0">
                                          <p:val>
                                            <p:strVal val="#ppt_x"/>
                                          </p:val>
                                        </p:tav>
                                        <p:tav tm="100000">
                                          <p:val>
                                            <p:strVal val="#ppt_x"/>
                                          </p:val>
                                        </p:tav>
                                      </p:tavLst>
                                    </p:anim>
                                    <p:anim calcmode="lin" valueType="num">
                                      <p:cBhvr>
                                        <p:cTn id="58" dur="500" fill="hold"/>
                                        <p:tgtEl>
                                          <p:spTgt spid="403459">
                                            <p:txEl>
                                              <p:pRg st="8" end="8"/>
                                            </p:txEl>
                                          </p:spTgt>
                                        </p:tgtEl>
                                        <p:attrNameLst>
                                          <p:attrName>ppt_y</p:attrName>
                                        </p:attrNameLst>
                                      </p:cBhvr>
                                      <p:tavLst>
                                        <p:tav tm="0">
                                          <p:val>
                                            <p:strVal val="#ppt_y+#ppt_h/2"/>
                                          </p:val>
                                        </p:tav>
                                        <p:tav tm="100000">
                                          <p:val>
                                            <p:strVal val="#ppt_y"/>
                                          </p:val>
                                        </p:tav>
                                      </p:tavLst>
                                    </p:anim>
                                    <p:anim calcmode="lin" valueType="num">
                                      <p:cBhvr>
                                        <p:cTn id="59" dur="500" fill="hold"/>
                                        <p:tgtEl>
                                          <p:spTgt spid="403459">
                                            <p:txEl>
                                              <p:pRg st="8" end="8"/>
                                            </p:txEl>
                                          </p:spTgt>
                                        </p:tgtEl>
                                        <p:attrNameLst>
                                          <p:attrName>ppt_w</p:attrName>
                                        </p:attrNameLst>
                                      </p:cBhvr>
                                      <p:tavLst>
                                        <p:tav tm="0">
                                          <p:val>
                                            <p:strVal val="#ppt_w"/>
                                          </p:val>
                                        </p:tav>
                                        <p:tav tm="100000">
                                          <p:val>
                                            <p:strVal val="#ppt_w"/>
                                          </p:val>
                                        </p:tav>
                                      </p:tavLst>
                                    </p:anim>
                                    <p:anim calcmode="lin" valueType="num">
                                      <p:cBhvr>
                                        <p:cTn id="60" dur="500" fill="hold"/>
                                        <p:tgtEl>
                                          <p:spTgt spid="403459">
                                            <p:txEl>
                                              <p:pRg st="8" end="8"/>
                                            </p:txEl>
                                          </p:spTgt>
                                        </p:tgtEl>
                                        <p:attrNameLst>
                                          <p:attrName>ppt_h</p:attrName>
                                        </p:attrNameLst>
                                      </p:cBhvr>
                                      <p:tavLst>
                                        <p:tav tm="0">
                                          <p:val>
                                            <p:fltVal val="0"/>
                                          </p:val>
                                        </p:tav>
                                        <p:tav tm="100000">
                                          <p:val>
                                            <p:strVal val="#ppt_h"/>
                                          </p:val>
                                        </p:tav>
                                      </p:tavLst>
                                    </p:anim>
                                  </p:childTnLst>
                                </p:cTn>
                              </p:par>
                              <p:par>
                                <p:cTn id="61" presetID="17" presetClass="entr" presetSubtype="4" fill="hold" grpId="0" nodeType="withEffect">
                                  <p:stCondLst>
                                    <p:cond delay="0"/>
                                  </p:stCondLst>
                                  <p:childTnLst>
                                    <p:set>
                                      <p:cBhvr>
                                        <p:cTn id="62" dur="1" fill="hold">
                                          <p:stCondLst>
                                            <p:cond delay="0"/>
                                          </p:stCondLst>
                                        </p:cTn>
                                        <p:tgtEl>
                                          <p:spTgt spid="403459">
                                            <p:txEl>
                                              <p:pRg st="9" end="9"/>
                                            </p:txEl>
                                          </p:spTgt>
                                        </p:tgtEl>
                                        <p:attrNameLst>
                                          <p:attrName>style.visibility</p:attrName>
                                        </p:attrNameLst>
                                      </p:cBhvr>
                                      <p:to>
                                        <p:strVal val="visible"/>
                                      </p:to>
                                    </p:set>
                                    <p:anim calcmode="lin" valueType="num">
                                      <p:cBhvr>
                                        <p:cTn id="63" dur="500" fill="hold"/>
                                        <p:tgtEl>
                                          <p:spTgt spid="403459">
                                            <p:txEl>
                                              <p:pRg st="9" end="9"/>
                                            </p:txEl>
                                          </p:spTgt>
                                        </p:tgtEl>
                                        <p:attrNameLst>
                                          <p:attrName>ppt_x</p:attrName>
                                        </p:attrNameLst>
                                      </p:cBhvr>
                                      <p:tavLst>
                                        <p:tav tm="0">
                                          <p:val>
                                            <p:strVal val="#ppt_x"/>
                                          </p:val>
                                        </p:tav>
                                        <p:tav tm="100000">
                                          <p:val>
                                            <p:strVal val="#ppt_x"/>
                                          </p:val>
                                        </p:tav>
                                      </p:tavLst>
                                    </p:anim>
                                    <p:anim calcmode="lin" valueType="num">
                                      <p:cBhvr>
                                        <p:cTn id="64" dur="500" fill="hold"/>
                                        <p:tgtEl>
                                          <p:spTgt spid="403459">
                                            <p:txEl>
                                              <p:pRg st="9" end="9"/>
                                            </p:txEl>
                                          </p:spTgt>
                                        </p:tgtEl>
                                        <p:attrNameLst>
                                          <p:attrName>ppt_y</p:attrName>
                                        </p:attrNameLst>
                                      </p:cBhvr>
                                      <p:tavLst>
                                        <p:tav tm="0">
                                          <p:val>
                                            <p:strVal val="#ppt_y+#ppt_h/2"/>
                                          </p:val>
                                        </p:tav>
                                        <p:tav tm="100000">
                                          <p:val>
                                            <p:strVal val="#ppt_y"/>
                                          </p:val>
                                        </p:tav>
                                      </p:tavLst>
                                    </p:anim>
                                    <p:anim calcmode="lin" valueType="num">
                                      <p:cBhvr>
                                        <p:cTn id="65" dur="500" fill="hold"/>
                                        <p:tgtEl>
                                          <p:spTgt spid="403459">
                                            <p:txEl>
                                              <p:pRg st="9" end="9"/>
                                            </p:txEl>
                                          </p:spTgt>
                                        </p:tgtEl>
                                        <p:attrNameLst>
                                          <p:attrName>ppt_w</p:attrName>
                                        </p:attrNameLst>
                                      </p:cBhvr>
                                      <p:tavLst>
                                        <p:tav tm="0">
                                          <p:val>
                                            <p:strVal val="#ppt_w"/>
                                          </p:val>
                                        </p:tav>
                                        <p:tav tm="100000">
                                          <p:val>
                                            <p:strVal val="#ppt_w"/>
                                          </p:val>
                                        </p:tav>
                                      </p:tavLst>
                                    </p:anim>
                                    <p:anim calcmode="lin" valueType="num">
                                      <p:cBhvr>
                                        <p:cTn id="66" dur="500" fill="hold"/>
                                        <p:tgtEl>
                                          <p:spTgt spid="403459">
                                            <p:txEl>
                                              <p:pRg st="9" end="9"/>
                                            </p:txEl>
                                          </p:spTgt>
                                        </p:tgtEl>
                                        <p:attrNameLst>
                                          <p:attrName>ppt_h</p:attrName>
                                        </p:attrNameLst>
                                      </p:cBhvr>
                                      <p:tavLst>
                                        <p:tav tm="0">
                                          <p:val>
                                            <p:fltVal val="0"/>
                                          </p:val>
                                        </p:tav>
                                        <p:tav tm="100000">
                                          <p:val>
                                            <p:strVal val="#ppt_h"/>
                                          </p:val>
                                        </p:tav>
                                      </p:tavLst>
                                    </p:anim>
                                  </p:childTnLst>
                                </p:cTn>
                              </p:par>
                              <p:par>
                                <p:cTn id="67" presetID="17" presetClass="entr" presetSubtype="4" fill="hold" grpId="0" nodeType="withEffect">
                                  <p:stCondLst>
                                    <p:cond delay="0"/>
                                  </p:stCondLst>
                                  <p:childTnLst>
                                    <p:set>
                                      <p:cBhvr>
                                        <p:cTn id="68" dur="1" fill="hold">
                                          <p:stCondLst>
                                            <p:cond delay="0"/>
                                          </p:stCondLst>
                                        </p:cTn>
                                        <p:tgtEl>
                                          <p:spTgt spid="403459">
                                            <p:txEl>
                                              <p:pRg st="10" end="10"/>
                                            </p:txEl>
                                          </p:spTgt>
                                        </p:tgtEl>
                                        <p:attrNameLst>
                                          <p:attrName>style.visibility</p:attrName>
                                        </p:attrNameLst>
                                      </p:cBhvr>
                                      <p:to>
                                        <p:strVal val="visible"/>
                                      </p:to>
                                    </p:set>
                                    <p:anim calcmode="lin" valueType="num">
                                      <p:cBhvr>
                                        <p:cTn id="69" dur="500" fill="hold"/>
                                        <p:tgtEl>
                                          <p:spTgt spid="403459">
                                            <p:txEl>
                                              <p:pRg st="10" end="10"/>
                                            </p:txEl>
                                          </p:spTgt>
                                        </p:tgtEl>
                                        <p:attrNameLst>
                                          <p:attrName>ppt_x</p:attrName>
                                        </p:attrNameLst>
                                      </p:cBhvr>
                                      <p:tavLst>
                                        <p:tav tm="0">
                                          <p:val>
                                            <p:strVal val="#ppt_x"/>
                                          </p:val>
                                        </p:tav>
                                        <p:tav tm="100000">
                                          <p:val>
                                            <p:strVal val="#ppt_x"/>
                                          </p:val>
                                        </p:tav>
                                      </p:tavLst>
                                    </p:anim>
                                    <p:anim calcmode="lin" valueType="num">
                                      <p:cBhvr>
                                        <p:cTn id="70" dur="500" fill="hold"/>
                                        <p:tgtEl>
                                          <p:spTgt spid="403459">
                                            <p:txEl>
                                              <p:pRg st="10" end="10"/>
                                            </p:txEl>
                                          </p:spTgt>
                                        </p:tgtEl>
                                        <p:attrNameLst>
                                          <p:attrName>ppt_y</p:attrName>
                                        </p:attrNameLst>
                                      </p:cBhvr>
                                      <p:tavLst>
                                        <p:tav tm="0">
                                          <p:val>
                                            <p:strVal val="#ppt_y+#ppt_h/2"/>
                                          </p:val>
                                        </p:tav>
                                        <p:tav tm="100000">
                                          <p:val>
                                            <p:strVal val="#ppt_y"/>
                                          </p:val>
                                        </p:tav>
                                      </p:tavLst>
                                    </p:anim>
                                    <p:anim calcmode="lin" valueType="num">
                                      <p:cBhvr>
                                        <p:cTn id="71" dur="500" fill="hold"/>
                                        <p:tgtEl>
                                          <p:spTgt spid="403459">
                                            <p:txEl>
                                              <p:pRg st="10" end="10"/>
                                            </p:txEl>
                                          </p:spTgt>
                                        </p:tgtEl>
                                        <p:attrNameLst>
                                          <p:attrName>ppt_w</p:attrName>
                                        </p:attrNameLst>
                                      </p:cBhvr>
                                      <p:tavLst>
                                        <p:tav tm="0">
                                          <p:val>
                                            <p:strVal val="#ppt_w"/>
                                          </p:val>
                                        </p:tav>
                                        <p:tav tm="100000">
                                          <p:val>
                                            <p:strVal val="#ppt_w"/>
                                          </p:val>
                                        </p:tav>
                                      </p:tavLst>
                                    </p:anim>
                                    <p:anim calcmode="lin" valueType="num">
                                      <p:cBhvr>
                                        <p:cTn id="72" dur="500" fill="hold"/>
                                        <p:tgtEl>
                                          <p:spTgt spid="403459">
                                            <p:txEl>
                                              <p:pRg st="10" end="1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3458" grpId="0" autoUpdateAnimBg="0"/>
      <p:bldP spid="403459"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27010" name="Rectangle 2"/>
          <p:cNvSpPr>
            <a:spLocks noChangeArrowheads="1"/>
          </p:cNvSpPr>
          <p:nvPr/>
        </p:nvSpPr>
        <p:spPr bwMode="auto">
          <a:xfrm>
            <a:off x="5715000" y="6400800"/>
            <a:ext cx="1905000" cy="304800"/>
          </a:xfrm>
          <a:prstGeom prst="rect">
            <a:avLst/>
          </a:prstGeom>
          <a:noFill/>
          <a:ln w="9525">
            <a:noFill/>
            <a:miter lim="800000"/>
            <a:headEnd/>
            <a:tailEnd/>
          </a:ln>
          <a:effectLst/>
        </p:spPr>
        <p:txBody>
          <a:bodyPr wrap="none"/>
          <a:lstStyle/>
          <a:p>
            <a:pPr algn="r">
              <a:buFontTx/>
              <a:buNone/>
            </a:pPr>
            <a:r>
              <a:rPr kumimoji="0" lang="en-US" altLang="en-US" sz="1400" b="1" i="1">
                <a:solidFill>
                  <a:srgbClr val="FFFFFF"/>
                </a:solidFill>
                <a:effectLst>
                  <a:outerShdw blurRad="38100" dist="38100" dir="2700000" algn="tl">
                    <a:srgbClr val="000000"/>
                  </a:outerShdw>
                </a:effectLst>
              </a:rPr>
              <a:t>Chapter 13, Section 5</a:t>
            </a:r>
            <a:endParaRPr kumimoji="0" lang="en-US" altLang="en-US" sz="1400">
              <a:solidFill>
                <a:srgbClr val="FFFFFF"/>
              </a:solidFill>
              <a:effectLst>
                <a:outerShdw blurRad="38100" dist="38100" dir="2700000" algn="tl">
                  <a:srgbClr val="000000"/>
                </a:outerShdw>
              </a:effectLst>
            </a:endParaRPr>
          </a:p>
        </p:txBody>
      </p:sp>
      <p:sp>
        <p:nvSpPr>
          <p:cNvPr id="427011" name="Rectangle 3"/>
          <p:cNvSpPr>
            <a:spLocks noGrp="1" noChangeArrowheads="1"/>
          </p:cNvSpPr>
          <p:nvPr>
            <p:ph type="title"/>
          </p:nvPr>
        </p:nvSpPr>
        <p:spPr/>
        <p:txBody>
          <a:bodyPr/>
          <a:lstStyle/>
          <a:p>
            <a:r>
              <a:rPr lang="en-US" altLang="en-US" sz="1200" i="1">
                <a:solidFill>
                  <a:srgbClr val="996600"/>
                </a:solidFill>
                <a:effectLst/>
              </a:rPr>
              <a:t>S E C T I O N  5</a:t>
            </a:r>
            <a:r>
              <a:rPr lang="en-US" altLang="en-US">
                <a:solidFill>
                  <a:srgbClr val="996600"/>
                </a:solidFill>
              </a:rPr>
              <a:t/>
            </a:r>
            <a:br>
              <a:rPr lang="en-US" altLang="en-US">
                <a:solidFill>
                  <a:srgbClr val="996600"/>
                </a:solidFill>
              </a:rPr>
            </a:br>
            <a:r>
              <a:rPr lang="en-US" altLang="en-US"/>
              <a:t>The Election</a:t>
            </a:r>
          </a:p>
        </p:txBody>
      </p:sp>
      <p:sp>
        <p:nvSpPr>
          <p:cNvPr id="427012" name="Rectangle 4"/>
          <p:cNvSpPr>
            <a:spLocks noGrp="1" noChangeArrowheads="1"/>
          </p:cNvSpPr>
          <p:nvPr>
            <p:ph idx="1"/>
          </p:nvPr>
        </p:nvSpPr>
        <p:spPr>
          <a:xfrm>
            <a:off x="269875" y="979488"/>
            <a:ext cx="8610600" cy="4267200"/>
          </a:xfrm>
        </p:spPr>
        <p:txBody>
          <a:bodyPr/>
          <a:lstStyle/>
          <a:p>
            <a:pPr>
              <a:lnSpc>
                <a:spcPct val="110000"/>
              </a:lnSpc>
            </a:pPr>
            <a:r>
              <a:rPr lang="en-US" altLang="en-US" sz="3200"/>
              <a:t>What is the function of the electoral college today?</a:t>
            </a:r>
            <a:endParaRPr lang="en-US" altLang="en-US" sz="3200">
              <a:sym typeface="Wingdings" pitchFamily="2" charset="2"/>
            </a:endParaRPr>
          </a:p>
          <a:p>
            <a:pPr>
              <a:lnSpc>
                <a:spcPct val="110000"/>
              </a:lnSpc>
            </a:pPr>
            <a:r>
              <a:rPr lang="en-US" altLang="en-US" sz="3200"/>
              <a:t>What are the flaws in the electoral college?</a:t>
            </a:r>
            <a:endParaRPr lang="en-US" altLang="en-US" sz="3200">
              <a:sym typeface="Wingdings" pitchFamily="2" charset="2"/>
            </a:endParaRPr>
          </a:p>
          <a:p>
            <a:pPr>
              <a:lnSpc>
                <a:spcPct val="110000"/>
              </a:lnSpc>
            </a:pPr>
            <a:r>
              <a:rPr lang="en-US" altLang="en-US" sz="3200"/>
              <a:t>What are the advantages and disadvantages of proposed reforms in the electoral college?</a:t>
            </a:r>
            <a:endParaRPr lang="en-US" altLang="en-US" sz="3000"/>
          </a:p>
        </p:txBody>
      </p:sp>
      <p:sp>
        <p:nvSpPr>
          <p:cNvPr id="427013" name="AutoShape 5" descr="Stationery">
            <a:hlinkClick r:id="" action="ppaction://hlinkshowjump?jump=previousslide" highlightClick="1"/>
          </p:cNvPr>
          <p:cNvSpPr>
            <a:spLocks noChangeArrowheads="1"/>
          </p:cNvSpPr>
          <p:nvPr/>
        </p:nvSpPr>
        <p:spPr bwMode="auto">
          <a:xfrm>
            <a:off x="38100" y="6299200"/>
            <a:ext cx="520700" cy="520700"/>
          </a:xfrm>
          <a:prstGeom prst="actionButtonBackPrevious">
            <a:avLst/>
          </a:prstGeom>
          <a:blipFill dpi="0" rotWithShape="0">
            <a:blip r:embed="rId3" cstate="print"/>
            <a:srcRect/>
            <a:tile tx="0" ty="0" sx="100000" sy="100000" flip="none" algn="tl"/>
          </a:blipFill>
          <a:ln w="9525">
            <a:noFill/>
            <a:miter lim="800000"/>
            <a:headEnd/>
            <a:tailEnd/>
          </a:ln>
          <a:effectLst/>
        </p:spPr>
        <p:txBody>
          <a:bodyPr wrap="none" anchor="ctr"/>
          <a:lstStyle/>
          <a:p>
            <a:endParaRPr lang="en-US"/>
          </a:p>
        </p:txBody>
      </p:sp>
      <p:sp>
        <p:nvSpPr>
          <p:cNvPr id="427014" name="AutoShape 6" descr="Stationery">
            <a:hlinkClick r:id="" action="ppaction://hlinkshowjump?jump=nextslide" highlightClick="1"/>
          </p:cNvPr>
          <p:cNvSpPr>
            <a:spLocks noChangeArrowheads="1"/>
          </p:cNvSpPr>
          <p:nvPr/>
        </p:nvSpPr>
        <p:spPr bwMode="auto">
          <a:xfrm>
            <a:off x="609600" y="6299200"/>
            <a:ext cx="520700" cy="520700"/>
          </a:xfrm>
          <a:prstGeom prst="actionButtonForwardNext">
            <a:avLst/>
          </a:prstGeom>
          <a:blipFill dpi="0" rotWithShape="0">
            <a:blip r:embed="rId3" cstate="print"/>
            <a:srcRect/>
            <a:tile tx="0" ty="0" sx="100000" sy="100000" flip="none" algn="tl"/>
          </a:blipFill>
          <a:ln w="9525">
            <a:noFill/>
            <a:miter lim="800000"/>
            <a:headEnd/>
            <a:tailEnd/>
          </a:ln>
          <a:effectLst/>
        </p:spPr>
        <p:txBody>
          <a:bodyPr wrap="none" anchor="ctr"/>
          <a:lstStyle/>
          <a:p>
            <a:endParaRPr lang="en-US"/>
          </a:p>
        </p:txBody>
      </p:sp>
      <p:sp>
        <p:nvSpPr>
          <p:cNvPr id="427015" name="AutoShape 7" descr="Stationery">
            <a:hlinkClick r:id="rId4" action="ppaction://hlinksldjump"/>
          </p:cNvPr>
          <p:cNvSpPr>
            <a:spLocks noChangeArrowheads="1"/>
          </p:cNvSpPr>
          <p:nvPr/>
        </p:nvSpPr>
        <p:spPr bwMode="auto">
          <a:xfrm>
            <a:off x="2984500" y="6292850"/>
            <a:ext cx="533400" cy="533400"/>
          </a:xfrm>
          <a:prstGeom prst="bevel">
            <a:avLst>
              <a:gd name="adj" fmla="val 12500"/>
            </a:avLst>
          </a:prstGeom>
          <a:blipFill dpi="0" rotWithShape="0">
            <a:blip r:embed="rId3" cstate="print"/>
            <a:srcRect/>
            <a:tile tx="0" ty="0" sx="100000" sy="100000" flip="none" algn="tl"/>
          </a:blipFill>
          <a:ln w="9525">
            <a:noFill/>
            <a:miter lim="800000"/>
            <a:headEnd/>
            <a:tailEnd/>
          </a:ln>
          <a:effectLst/>
        </p:spPr>
        <p:txBody>
          <a:bodyPr wrap="none" anchor="ctr"/>
          <a:lstStyle/>
          <a:p>
            <a:endParaRPr lang="en-US"/>
          </a:p>
        </p:txBody>
      </p:sp>
      <p:sp>
        <p:nvSpPr>
          <p:cNvPr id="427016" name="Text Box 8">
            <a:hlinkClick r:id="rId5" action="ppaction://hlinksldjump"/>
          </p:cNvPr>
          <p:cNvSpPr txBox="1">
            <a:spLocks noChangeArrowheads="1"/>
          </p:cNvSpPr>
          <p:nvPr/>
        </p:nvSpPr>
        <p:spPr bwMode="auto">
          <a:xfrm>
            <a:off x="3092450" y="6286500"/>
            <a:ext cx="304800" cy="549275"/>
          </a:xfrm>
          <a:prstGeom prst="rect">
            <a:avLst/>
          </a:prstGeom>
          <a:noFill/>
          <a:ln w="9525">
            <a:noFill/>
            <a:miter lim="800000"/>
            <a:headEnd/>
            <a:tailEnd/>
          </a:ln>
          <a:effectLst/>
        </p:spPr>
        <p:txBody>
          <a:bodyPr>
            <a:spAutoFit/>
          </a:bodyPr>
          <a:lstStyle/>
          <a:p>
            <a:pPr>
              <a:spcBef>
                <a:spcPct val="50000"/>
              </a:spcBef>
              <a:buFontTx/>
              <a:buNone/>
            </a:pPr>
            <a:r>
              <a:rPr kumimoji="0" lang="en-US" altLang="en-US" b="1">
                <a:effectLst>
                  <a:outerShdw blurRad="38100" dist="38100" dir="2700000" algn="tl">
                    <a:srgbClr val="FFFFFF"/>
                  </a:outerShdw>
                </a:effectLst>
              </a:rPr>
              <a:t>2</a:t>
            </a:r>
            <a:endParaRPr kumimoji="0" lang="en-US" altLang="en-US">
              <a:solidFill>
                <a:srgbClr val="3A066A"/>
              </a:solidFill>
              <a:effectLst>
                <a:outerShdw blurRad="38100" dist="38100" dir="2700000" algn="tl">
                  <a:srgbClr val="000000"/>
                </a:outerShdw>
              </a:effectLst>
            </a:endParaRPr>
          </a:p>
        </p:txBody>
      </p:sp>
      <p:sp>
        <p:nvSpPr>
          <p:cNvPr id="427017" name="AutoShape 9" descr="Stationery">
            <a:hlinkClick r:id="rId5" action="ppaction://hlinksldjump"/>
          </p:cNvPr>
          <p:cNvSpPr>
            <a:spLocks noChangeArrowheads="1"/>
          </p:cNvSpPr>
          <p:nvPr/>
        </p:nvSpPr>
        <p:spPr bwMode="auto">
          <a:xfrm>
            <a:off x="3568700" y="6292850"/>
            <a:ext cx="533400" cy="533400"/>
          </a:xfrm>
          <a:prstGeom prst="bevel">
            <a:avLst>
              <a:gd name="adj" fmla="val 12500"/>
            </a:avLst>
          </a:prstGeom>
          <a:blipFill dpi="0" rotWithShape="0">
            <a:blip r:embed="rId3" cstate="print"/>
            <a:srcRect/>
            <a:tile tx="0" ty="0" sx="100000" sy="100000" flip="none" algn="tl"/>
          </a:blipFill>
          <a:ln w="9525">
            <a:noFill/>
            <a:miter lim="800000"/>
            <a:headEnd/>
            <a:tailEnd/>
          </a:ln>
          <a:effectLst/>
        </p:spPr>
        <p:txBody>
          <a:bodyPr wrap="none" anchor="ctr"/>
          <a:lstStyle/>
          <a:p>
            <a:endParaRPr lang="en-US"/>
          </a:p>
        </p:txBody>
      </p:sp>
      <p:sp>
        <p:nvSpPr>
          <p:cNvPr id="427018" name="Text Box 10">
            <a:hlinkClick r:id="rId6" action="ppaction://hlinksldjump"/>
          </p:cNvPr>
          <p:cNvSpPr txBox="1">
            <a:spLocks noChangeArrowheads="1"/>
          </p:cNvSpPr>
          <p:nvPr/>
        </p:nvSpPr>
        <p:spPr bwMode="auto">
          <a:xfrm>
            <a:off x="3676650" y="6286500"/>
            <a:ext cx="304800" cy="549275"/>
          </a:xfrm>
          <a:prstGeom prst="rect">
            <a:avLst/>
          </a:prstGeom>
          <a:noFill/>
          <a:ln w="9525">
            <a:noFill/>
            <a:miter lim="800000"/>
            <a:headEnd/>
            <a:tailEnd/>
          </a:ln>
          <a:effectLst/>
        </p:spPr>
        <p:txBody>
          <a:bodyPr>
            <a:spAutoFit/>
          </a:bodyPr>
          <a:lstStyle/>
          <a:p>
            <a:pPr>
              <a:spcBef>
                <a:spcPct val="50000"/>
              </a:spcBef>
              <a:buFontTx/>
              <a:buNone/>
            </a:pPr>
            <a:r>
              <a:rPr kumimoji="0" lang="en-US" altLang="en-US" b="1">
                <a:effectLst>
                  <a:outerShdw blurRad="38100" dist="38100" dir="2700000" algn="tl">
                    <a:srgbClr val="FFFFFF"/>
                  </a:outerShdw>
                </a:effectLst>
              </a:rPr>
              <a:t>3</a:t>
            </a:r>
            <a:endParaRPr kumimoji="0" lang="en-US" altLang="en-US">
              <a:solidFill>
                <a:srgbClr val="3A066A"/>
              </a:solidFill>
              <a:effectLst>
                <a:outerShdw blurRad="38100" dist="38100" dir="2700000" algn="tl">
                  <a:srgbClr val="000000"/>
                </a:outerShdw>
              </a:effectLst>
            </a:endParaRPr>
          </a:p>
        </p:txBody>
      </p:sp>
      <p:sp>
        <p:nvSpPr>
          <p:cNvPr id="427019" name="AutoShape 11" descr="Stationery">
            <a:hlinkClick r:id="rId6" action="ppaction://hlinksldjump"/>
          </p:cNvPr>
          <p:cNvSpPr>
            <a:spLocks noChangeArrowheads="1"/>
          </p:cNvSpPr>
          <p:nvPr/>
        </p:nvSpPr>
        <p:spPr bwMode="auto">
          <a:xfrm>
            <a:off x="4159250" y="6292850"/>
            <a:ext cx="533400" cy="533400"/>
          </a:xfrm>
          <a:prstGeom prst="bevel">
            <a:avLst>
              <a:gd name="adj" fmla="val 12500"/>
            </a:avLst>
          </a:prstGeom>
          <a:blipFill dpi="0" rotWithShape="0">
            <a:blip r:embed="rId3" cstate="print"/>
            <a:srcRect/>
            <a:tile tx="0" ty="0" sx="100000" sy="100000" flip="none" algn="tl"/>
          </a:blipFill>
          <a:ln w="9525">
            <a:noFill/>
            <a:miter lim="800000"/>
            <a:headEnd/>
            <a:tailEnd/>
          </a:ln>
          <a:effectLst/>
        </p:spPr>
        <p:txBody>
          <a:bodyPr wrap="none" anchor="ctr"/>
          <a:lstStyle/>
          <a:p>
            <a:endParaRPr lang="en-US"/>
          </a:p>
        </p:txBody>
      </p:sp>
      <p:sp>
        <p:nvSpPr>
          <p:cNvPr id="427020" name="Text Box 12">
            <a:hlinkClick r:id="rId7" action="ppaction://hlinksldjump"/>
          </p:cNvPr>
          <p:cNvSpPr txBox="1">
            <a:spLocks noChangeArrowheads="1"/>
          </p:cNvSpPr>
          <p:nvPr/>
        </p:nvSpPr>
        <p:spPr bwMode="auto">
          <a:xfrm>
            <a:off x="4260850" y="6286500"/>
            <a:ext cx="304800" cy="549275"/>
          </a:xfrm>
          <a:prstGeom prst="rect">
            <a:avLst/>
          </a:prstGeom>
          <a:noFill/>
          <a:ln w="9525">
            <a:noFill/>
            <a:miter lim="800000"/>
            <a:headEnd/>
            <a:tailEnd/>
          </a:ln>
          <a:effectLst/>
        </p:spPr>
        <p:txBody>
          <a:bodyPr>
            <a:spAutoFit/>
          </a:bodyPr>
          <a:lstStyle/>
          <a:p>
            <a:pPr>
              <a:spcBef>
                <a:spcPct val="50000"/>
              </a:spcBef>
              <a:buFontTx/>
              <a:buNone/>
            </a:pPr>
            <a:r>
              <a:rPr kumimoji="0" lang="en-US" altLang="en-US" b="1">
                <a:effectLst>
                  <a:outerShdw blurRad="38100" dist="38100" dir="2700000" algn="tl">
                    <a:srgbClr val="FFFFFF"/>
                  </a:outerShdw>
                </a:effectLst>
              </a:rPr>
              <a:t>4</a:t>
            </a:r>
          </a:p>
        </p:txBody>
      </p:sp>
      <p:sp>
        <p:nvSpPr>
          <p:cNvPr id="427023" name="AutoShape 15" descr="Stationery">
            <a:hlinkClick r:id="rId8" action="ppaction://hlinksldjump"/>
          </p:cNvPr>
          <p:cNvSpPr>
            <a:spLocks noChangeArrowheads="1"/>
          </p:cNvSpPr>
          <p:nvPr/>
        </p:nvSpPr>
        <p:spPr bwMode="auto">
          <a:xfrm>
            <a:off x="2400300" y="6292850"/>
            <a:ext cx="533400" cy="533400"/>
          </a:xfrm>
          <a:prstGeom prst="bevel">
            <a:avLst>
              <a:gd name="adj" fmla="val 12500"/>
            </a:avLst>
          </a:prstGeom>
          <a:blipFill dpi="0" rotWithShape="0">
            <a:blip r:embed="rId3" cstate="print"/>
            <a:srcRect/>
            <a:tile tx="0" ty="0" sx="100000" sy="100000" flip="none" algn="tl"/>
          </a:blipFill>
          <a:ln w="9525">
            <a:noFill/>
            <a:miter lim="800000"/>
            <a:headEnd/>
            <a:tailEnd/>
          </a:ln>
          <a:effectLst/>
        </p:spPr>
        <p:txBody>
          <a:bodyPr wrap="none" anchor="ctr"/>
          <a:lstStyle/>
          <a:p>
            <a:endParaRPr lang="en-US"/>
          </a:p>
        </p:txBody>
      </p:sp>
      <p:sp>
        <p:nvSpPr>
          <p:cNvPr id="427024" name="Text Box 16">
            <a:hlinkClick r:id="rId7" action="ppaction://hlinksldjump"/>
          </p:cNvPr>
          <p:cNvSpPr txBox="1">
            <a:spLocks noChangeArrowheads="1"/>
          </p:cNvSpPr>
          <p:nvPr/>
        </p:nvSpPr>
        <p:spPr bwMode="auto">
          <a:xfrm>
            <a:off x="2508250" y="6286500"/>
            <a:ext cx="304800" cy="549275"/>
          </a:xfrm>
          <a:prstGeom prst="rect">
            <a:avLst/>
          </a:prstGeom>
          <a:noFill/>
          <a:ln w="9525">
            <a:noFill/>
            <a:miter lim="800000"/>
            <a:headEnd/>
            <a:tailEnd/>
          </a:ln>
          <a:effectLst/>
        </p:spPr>
        <p:txBody>
          <a:bodyPr>
            <a:spAutoFit/>
          </a:bodyPr>
          <a:lstStyle/>
          <a:p>
            <a:pPr>
              <a:spcBef>
                <a:spcPct val="50000"/>
              </a:spcBef>
              <a:buFontTx/>
              <a:buNone/>
            </a:pPr>
            <a:r>
              <a:rPr kumimoji="0" lang="en-US" altLang="en-US" b="1">
                <a:effectLst>
                  <a:outerShdw blurRad="38100" dist="38100" dir="2700000" algn="tl">
                    <a:srgbClr val="FFFFFF"/>
                  </a:outerShdw>
                </a:effectLst>
              </a:rPr>
              <a:t>1</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27011"/>
                                        </p:tgtEl>
                                        <p:attrNameLst>
                                          <p:attrName>style.visibility</p:attrName>
                                        </p:attrNameLst>
                                      </p:cBhvr>
                                      <p:to>
                                        <p:strVal val="visible"/>
                                      </p:to>
                                    </p:set>
                                    <p:anim calcmode="lin" valueType="num">
                                      <p:cBhvr additive="base">
                                        <p:cTn id="7" dur="500" fill="hold"/>
                                        <p:tgtEl>
                                          <p:spTgt spid="427011"/>
                                        </p:tgtEl>
                                        <p:attrNameLst>
                                          <p:attrName>ppt_x</p:attrName>
                                        </p:attrNameLst>
                                      </p:cBhvr>
                                      <p:tavLst>
                                        <p:tav tm="0">
                                          <p:val>
                                            <p:strVal val="#ppt_x"/>
                                          </p:val>
                                        </p:tav>
                                        <p:tav tm="100000">
                                          <p:val>
                                            <p:strVal val="#ppt_x"/>
                                          </p:val>
                                        </p:tav>
                                      </p:tavLst>
                                    </p:anim>
                                    <p:anim calcmode="lin" valueType="num">
                                      <p:cBhvr additive="base">
                                        <p:cTn id="8" dur="500" fill="hold"/>
                                        <p:tgtEl>
                                          <p:spTgt spid="42701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427012">
                                            <p:txEl>
                                              <p:pRg st="0" end="0"/>
                                            </p:txEl>
                                          </p:spTgt>
                                        </p:tgtEl>
                                        <p:attrNameLst>
                                          <p:attrName>style.visibility</p:attrName>
                                        </p:attrNameLst>
                                      </p:cBhvr>
                                      <p:to>
                                        <p:strVal val="visible"/>
                                      </p:to>
                                    </p:set>
                                    <p:animEffect transition="in" filter="box(in)">
                                      <p:cBhvr>
                                        <p:cTn id="13" dur="500"/>
                                        <p:tgtEl>
                                          <p:spTgt spid="42701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427012">
                                            <p:txEl>
                                              <p:pRg st="1" end="1"/>
                                            </p:txEl>
                                          </p:spTgt>
                                        </p:tgtEl>
                                        <p:attrNameLst>
                                          <p:attrName>style.visibility</p:attrName>
                                        </p:attrNameLst>
                                      </p:cBhvr>
                                      <p:to>
                                        <p:strVal val="visible"/>
                                      </p:to>
                                    </p:set>
                                    <p:animEffect transition="in" filter="box(in)">
                                      <p:cBhvr>
                                        <p:cTn id="18" dur="500"/>
                                        <p:tgtEl>
                                          <p:spTgt spid="42701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427012">
                                            <p:txEl>
                                              <p:pRg st="2" end="2"/>
                                            </p:txEl>
                                          </p:spTgt>
                                        </p:tgtEl>
                                        <p:attrNameLst>
                                          <p:attrName>style.visibility</p:attrName>
                                        </p:attrNameLst>
                                      </p:cBhvr>
                                      <p:to>
                                        <p:strVal val="visible"/>
                                      </p:to>
                                    </p:set>
                                    <p:animEffect transition="in" filter="box(in)">
                                      <p:cBhvr>
                                        <p:cTn id="23" dur="500"/>
                                        <p:tgtEl>
                                          <p:spTgt spid="4270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7011" grpId="0" autoUpdateAnimBg="0"/>
      <p:bldP spid="427012" grpId="0" build="p" bldLvl="2"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22914" name="Rectangle 2"/>
          <p:cNvSpPr>
            <a:spLocks noGrp="1" noChangeArrowheads="1"/>
          </p:cNvSpPr>
          <p:nvPr>
            <p:ph type="title"/>
          </p:nvPr>
        </p:nvSpPr>
        <p:spPr/>
        <p:txBody>
          <a:bodyPr/>
          <a:lstStyle/>
          <a:p>
            <a:pPr algn="ctr"/>
            <a:r>
              <a:rPr lang="en-US" altLang="en-US"/>
              <a:t>The Electoral College Today</a:t>
            </a:r>
          </a:p>
        </p:txBody>
      </p:sp>
      <p:sp>
        <p:nvSpPr>
          <p:cNvPr id="422915" name="Rectangle 3"/>
          <p:cNvSpPr>
            <a:spLocks noGrp="1" noChangeArrowheads="1"/>
          </p:cNvSpPr>
          <p:nvPr>
            <p:ph sz="half" idx="1"/>
          </p:nvPr>
        </p:nvSpPr>
        <p:spPr>
          <a:xfrm>
            <a:off x="147638" y="990600"/>
            <a:ext cx="8839200" cy="1487488"/>
          </a:xfrm>
        </p:spPr>
        <p:txBody>
          <a:bodyPr/>
          <a:lstStyle/>
          <a:p>
            <a:pPr algn="ctr">
              <a:buFontTx/>
              <a:buChar char=" "/>
            </a:pPr>
            <a:r>
              <a:rPr lang="en-US" altLang="en-US" sz="3200" u="sng">
                <a:solidFill>
                  <a:srgbClr val="003300"/>
                </a:solidFill>
              </a:rPr>
              <a:t>Voters do not vote directly for the President. Instead, they vote for electors in the electoral college. </a:t>
            </a:r>
            <a:endParaRPr lang="en-US" altLang="en-US" sz="3200" u="sng"/>
          </a:p>
        </p:txBody>
      </p:sp>
      <p:sp>
        <p:nvSpPr>
          <p:cNvPr id="422932" name="Text Box 20"/>
          <p:cNvSpPr txBox="1">
            <a:spLocks noGrp="1" noChangeArrowheads="1"/>
          </p:cNvSpPr>
          <p:nvPr>
            <p:ph sz="half" idx="2"/>
          </p:nvPr>
        </p:nvSpPr>
        <p:spPr>
          <a:xfrm>
            <a:off x="4800600" y="2590800"/>
            <a:ext cx="4229100" cy="3041650"/>
          </a:xfrm>
          <a:noFill/>
          <a:ln/>
        </p:spPr>
        <p:txBody>
          <a:bodyPr/>
          <a:lstStyle/>
          <a:p>
            <a:pPr>
              <a:lnSpc>
                <a:spcPct val="120000"/>
              </a:lnSpc>
              <a:spcBef>
                <a:spcPct val="50000"/>
              </a:spcBef>
            </a:pPr>
            <a:r>
              <a:rPr kumimoji="0" lang="en-US" altLang="en-US" sz="1800" b="1">
                <a:solidFill>
                  <a:schemeClr val="tx1"/>
                </a:solidFill>
              </a:rPr>
              <a:t>On January 6, the electoral votes cast are counted by the president of the Senate, and the President and Vice President are formally elected. </a:t>
            </a:r>
          </a:p>
          <a:p>
            <a:pPr>
              <a:lnSpc>
                <a:spcPct val="120000"/>
              </a:lnSpc>
              <a:spcBef>
                <a:spcPct val="50000"/>
              </a:spcBef>
            </a:pPr>
            <a:r>
              <a:rPr kumimoji="0" lang="en-US" altLang="en-US" sz="1800" b="1">
                <a:solidFill>
                  <a:schemeClr val="tx1"/>
                </a:solidFill>
              </a:rPr>
              <a:t>If no candidate wins a majority of electoral votes (270), the election is thrown into the House of Representatives.</a:t>
            </a:r>
            <a:endParaRPr kumimoji="0" lang="en-US" altLang="en-US" sz="1800"/>
          </a:p>
        </p:txBody>
      </p:sp>
      <p:sp>
        <p:nvSpPr>
          <p:cNvPr id="422916" name="Rectangle 4"/>
          <p:cNvSpPr>
            <a:spLocks noChangeArrowheads="1"/>
          </p:cNvSpPr>
          <p:nvPr/>
        </p:nvSpPr>
        <p:spPr bwMode="auto">
          <a:xfrm>
            <a:off x="5715000" y="6400800"/>
            <a:ext cx="1905000" cy="304800"/>
          </a:xfrm>
          <a:prstGeom prst="rect">
            <a:avLst/>
          </a:prstGeom>
          <a:noFill/>
          <a:ln w="9525">
            <a:noFill/>
            <a:miter lim="800000"/>
            <a:headEnd/>
            <a:tailEnd/>
          </a:ln>
          <a:effectLst/>
        </p:spPr>
        <p:txBody>
          <a:bodyPr wrap="none"/>
          <a:lstStyle/>
          <a:p>
            <a:pPr algn="r">
              <a:buFontTx/>
              <a:buNone/>
            </a:pPr>
            <a:r>
              <a:rPr kumimoji="0" lang="en-US" altLang="en-US" sz="1400" b="1" i="1">
                <a:solidFill>
                  <a:srgbClr val="FFFFFF"/>
                </a:solidFill>
                <a:effectLst>
                  <a:outerShdw blurRad="38100" dist="38100" dir="2700000" algn="tl">
                    <a:srgbClr val="000000"/>
                  </a:outerShdw>
                </a:effectLst>
              </a:rPr>
              <a:t>Chapter 13, Section 5</a:t>
            </a:r>
            <a:endParaRPr kumimoji="0" lang="en-US" altLang="en-US" sz="1400">
              <a:solidFill>
                <a:srgbClr val="FFFFFF"/>
              </a:solidFill>
              <a:effectLst>
                <a:outerShdw blurRad="38100" dist="38100" dir="2700000" algn="tl">
                  <a:srgbClr val="000000"/>
                </a:outerShdw>
              </a:effectLst>
            </a:endParaRPr>
          </a:p>
        </p:txBody>
      </p:sp>
      <p:sp>
        <p:nvSpPr>
          <p:cNvPr id="422919" name="AutoShape 7" descr="Stationery">
            <a:hlinkClick r:id="" action="ppaction://hlinkshowjump?jump=previousslide" highlightClick="1"/>
          </p:cNvPr>
          <p:cNvSpPr>
            <a:spLocks noChangeArrowheads="1"/>
          </p:cNvSpPr>
          <p:nvPr/>
        </p:nvSpPr>
        <p:spPr bwMode="auto">
          <a:xfrm>
            <a:off x="38100" y="6299200"/>
            <a:ext cx="520700" cy="520700"/>
          </a:xfrm>
          <a:prstGeom prst="actionButtonBackPrevious">
            <a:avLst/>
          </a:prstGeom>
          <a:blipFill dpi="0" rotWithShape="0">
            <a:blip r:embed="rId2" cstate="print"/>
            <a:srcRect/>
            <a:tile tx="0" ty="0" sx="100000" sy="100000" flip="none" algn="tl"/>
          </a:blipFill>
          <a:ln w="9525">
            <a:noFill/>
            <a:miter lim="800000"/>
            <a:headEnd/>
            <a:tailEnd/>
          </a:ln>
          <a:effectLst/>
        </p:spPr>
        <p:txBody>
          <a:bodyPr wrap="none" anchor="ctr"/>
          <a:lstStyle/>
          <a:p>
            <a:endParaRPr lang="en-US"/>
          </a:p>
        </p:txBody>
      </p:sp>
      <p:sp>
        <p:nvSpPr>
          <p:cNvPr id="422920" name="AutoShape 8" descr="Stationery">
            <a:hlinkClick r:id="" action="ppaction://hlinkshowjump?jump=nextslide" highlightClick="1"/>
          </p:cNvPr>
          <p:cNvSpPr>
            <a:spLocks noChangeArrowheads="1"/>
          </p:cNvSpPr>
          <p:nvPr/>
        </p:nvSpPr>
        <p:spPr bwMode="auto">
          <a:xfrm>
            <a:off x="609600" y="6299200"/>
            <a:ext cx="520700" cy="520700"/>
          </a:xfrm>
          <a:prstGeom prst="actionButtonForwardNext">
            <a:avLst/>
          </a:prstGeom>
          <a:blipFill dpi="0" rotWithShape="0">
            <a:blip r:embed="rId2" cstate="print"/>
            <a:srcRect/>
            <a:tile tx="0" ty="0" sx="100000" sy="100000" flip="none" algn="tl"/>
          </a:blipFill>
          <a:ln w="9525">
            <a:noFill/>
            <a:miter lim="800000"/>
            <a:headEnd/>
            <a:tailEnd/>
          </a:ln>
          <a:effectLst/>
        </p:spPr>
        <p:txBody>
          <a:bodyPr wrap="none" anchor="ctr"/>
          <a:lstStyle/>
          <a:p>
            <a:endParaRPr lang="en-US"/>
          </a:p>
        </p:txBody>
      </p:sp>
      <p:sp>
        <p:nvSpPr>
          <p:cNvPr id="422921" name="AutoShape 9" descr="Stationery">
            <a:hlinkClick r:id="rId3" action="ppaction://hlinksldjump"/>
          </p:cNvPr>
          <p:cNvSpPr>
            <a:spLocks noChangeArrowheads="1"/>
          </p:cNvSpPr>
          <p:nvPr/>
        </p:nvSpPr>
        <p:spPr bwMode="auto">
          <a:xfrm>
            <a:off x="2984500" y="6292850"/>
            <a:ext cx="533400" cy="533400"/>
          </a:xfrm>
          <a:prstGeom prst="bevel">
            <a:avLst>
              <a:gd name="adj" fmla="val 12500"/>
            </a:avLst>
          </a:prstGeom>
          <a:blipFill dpi="0" rotWithShape="0">
            <a:blip r:embed="rId2" cstate="print"/>
            <a:srcRect/>
            <a:tile tx="0" ty="0" sx="100000" sy="100000" flip="none" algn="tl"/>
          </a:blipFill>
          <a:ln w="9525">
            <a:noFill/>
            <a:miter lim="800000"/>
            <a:headEnd/>
            <a:tailEnd/>
          </a:ln>
          <a:effectLst/>
        </p:spPr>
        <p:txBody>
          <a:bodyPr wrap="none" anchor="ctr"/>
          <a:lstStyle/>
          <a:p>
            <a:endParaRPr lang="en-US"/>
          </a:p>
        </p:txBody>
      </p:sp>
      <p:sp>
        <p:nvSpPr>
          <p:cNvPr id="422922" name="Text Box 10">
            <a:hlinkClick r:id="rId4" action="ppaction://hlinksldjump"/>
          </p:cNvPr>
          <p:cNvSpPr txBox="1">
            <a:spLocks noChangeArrowheads="1"/>
          </p:cNvSpPr>
          <p:nvPr/>
        </p:nvSpPr>
        <p:spPr bwMode="auto">
          <a:xfrm>
            <a:off x="3092450" y="6286500"/>
            <a:ext cx="304800" cy="549275"/>
          </a:xfrm>
          <a:prstGeom prst="rect">
            <a:avLst/>
          </a:prstGeom>
          <a:noFill/>
          <a:ln w="9525">
            <a:noFill/>
            <a:miter lim="800000"/>
            <a:headEnd/>
            <a:tailEnd/>
          </a:ln>
          <a:effectLst/>
        </p:spPr>
        <p:txBody>
          <a:bodyPr>
            <a:spAutoFit/>
          </a:bodyPr>
          <a:lstStyle/>
          <a:p>
            <a:pPr>
              <a:spcBef>
                <a:spcPct val="50000"/>
              </a:spcBef>
              <a:buFontTx/>
              <a:buNone/>
            </a:pPr>
            <a:r>
              <a:rPr kumimoji="0" lang="en-US" altLang="en-US" b="1">
                <a:effectLst>
                  <a:outerShdw blurRad="38100" dist="38100" dir="2700000" algn="tl">
                    <a:srgbClr val="FFFFFF"/>
                  </a:outerShdw>
                </a:effectLst>
              </a:rPr>
              <a:t>2</a:t>
            </a:r>
            <a:endParaRPr kumimoji="0" lang="en-US" altLang="en-US">
              <a:solidFill>
                <a:srgbClr val="3A066A"/>
              </a:solidFill>
              <a:effectLst>
                <a:outerShdw blurRad="38100" dist="38100" dir="2700000" algn="tl">
                  <a:srgbClr val="000000"/>
                </a:outerShdw>
              </a:effectLst>
            </a:endParaRPr>
          </a:p>
        </p:txBody>
      </p:sp>
      <p:sp>
        <p:nvSpPr>
          <p:cNvPr id="422923" name="AutoShape 11" descr="Stationery">
            <a:hlinkClick r:id="rId4" action="ppaction://hlinksldjump"/>
          </p:cNvPr>
          <p:cNvSpPr>
            <a:spLocks noChangeArrowheads="1"/>
          </p:cNvSpPr>
          <p:nvPr/>
        </p:nvSpPr>
        <p:spPr bwMode="auto">
          <a:xfrm>
            <a:off x="4159250" y="6292850"/>
            <a:ext cx="533400" cy="533400"/>
          </a:xfrm>
          <a:prstGeom prst="bevel">
            <a:avLst>
              <a:gd name="adj" fmla="val 12500"/>
            </a:avLst>
          </a:prstGeom>
          <a:blipFill dpi="0" rotWithShape="0">
            <a:blip r:embed="rId2" cstate="print"/>
            <a:srcRect/>
            <a:tile tx="0" ty="0" sx="100000" sy="100000" flip="none" algn="tl"/>
          </a:blipFill>
          <a:ln w="9525">
            <a:noFill/>
            <a:miter lim="800000"/>
            <a:headEnd/>
            <a:tailEnd/>
          </a:ln>
          <a:effectLst/>
        </p:spPr>
        <p:txBody>
          <a:bodyPr wrap="none" anchor="ctr"/>
          <a:lstStyle/>
          <a:p>
            <a:endParaRPr lang="en-US"/>
          </a:p>
        </p:txBody>
      </p:sp>
      <p:sp>
        <p:nvSpPr>
          <p:cNvPr id="422924" name="Text Box 12">
            <a:hlinkClick r:id="rId3" action="ppaction://hlinksldjump"/>
          </p:cNvPr>
          <p:cNvSpPr txBox="1">
            <a:spLocks noChangeArrowheads="1"/>
          </p:cNvSpPr>
          <p:nvPr/>
        </p:nvSpPr>
        <p:spPr bwMode="auto">
          <a:xfrm>
            <a:off x="4260850" y="6286500"/>
            <a:ext cx="304800" cy="549275"/>
          </a:xfrm>
          <a:prstGeom prst="rect">
            <a:avLst/>
          </a:prstGeom>
          <a:noFill/>
          <a:ln w="9525">
            <a:noFill/>
            <a:miter lim="800000"/>
            <a:headEnd/>
            <a:tailEnd/>
          </a:ln>
          <a:effectLst/>
        </p:spPr>
        <p:txBody>
          <a:bodyPr>
            <a:spAutoFit/>
          </a:bodyPr>
          <a:lstStyle/>
          <a:p>
            <a:pPr>
              <a:spcBef>
                <a:spcPct val="50000"/>
              </a:spcBef>
              <a:buFontTx/>
              <a:buNone/>
            </a:pPr>
            <a:r>
              <a:rPr kumimoji="0" lang="en-US" altLang="en-US" b="1">
                <a:effectLst>
                  <a:outerShdw blurRad="38100" dist="38100" dir="2700000" algn="tl">
                    <a:srgbClr val="FFFFFF"/>
                  </a:outerShdw>
                </a:effectLst>
              </a:rPr>
              <a:t>4</a:t>
            </a:r>
          </a:p>
        </p:txBody>
      </p:sp>
      <p:sp>
        <p:nvSpPr>
          <p:cNvPr id="422925" name="AutoShape 13" descr="Stationery">
            <a:hlinkClick r:id="rId3" action="ppaction://hlinksldjump"/>
          </p:cNvPr>
          <p:cNvSpPr>
            <a:spLocks noChangeArrowheads="1"/>
          </p:cNvSpPr>
          <p:nvPr/>
        </p:nvSpPr>
        <p:spPr bwMode="auto">
          <a:xfrm>
            <a:off x="2400300" y="6292850"/>
            <a:ext cx="533400" cy="533400"/>
          </a:xfrm>
          <a:prstGeom prst="bevel">
            <a:avLst>
              <a:gd name="adj" fmla="val 12500"/>
            </a:avLst>
          </a:prstGeom>
          <a:blipFill dpi="0" rotWithShape="0">
            <a:blip r:embed="rId2" cstate="print"/>
            <a:srcRect/>
            <a:tile tx="0" ty="0" sx="100000" sy="100000" flip="none" algn="tl"/>
          </a:blipFill>
          <a:ln w="9525">
            <a:noFill/>
            <a:miter lim="800000"/>
            <a:headEnd/>
            <a:tailEnd/>
          </a:ln>
          <a:effectLst/>
        </p:spPr>
        <p:txBody>
          <a:bodyPr wrap="none" anchor="ctr"/>
          <a:lstStyle/>
          <a:p>
            <a:endParaRPr lang="en-US"/>
          </a:p>
        </p:txBody>
      </p:sp>
      <p:sp>
        <p:nvSpPr>
          <p:cNvPr id="422926" name="Text Box 14">
            <a:hlinkClick r:id="rId5" action="ppaction://hlinksldjump"/>
          </p:cNvPr>
          <p:cNvSpPr txBox="1">
            <a:spLocks noChangeArrowheads="1"/>
          </p:cNvSpPr>
          <p:nvPr/>
        </p:nvSpPr>
        <p:spPr bwMode="auto">
          <a:xfrm>
            <a:off x="2508250" y="6286500"/>
            <a:ext cx="304800" cy="549275"/>
          </a:xfrm>
          <a:prstGeom prst="rect">
            <a:avLst/>
          </a:prstGeom>
          <a:noFill/>
          <a:ln w="9525">
            <a:noFill/>
            <a:miter lim="800000"/>
            <a:headEnd/>
            <a:tailEnd/>
          </a:ln>
          <a:effectLst/>
        </p:spPr>
        <p:txBody>
          <a:bodyPr>
            <a:spAutoFit/>
          </a:bodyPr>
          <a:lstStyle/>
          <a:p>
            <a:pPr>
              <a:spcBef>
                <a:spcPct val="50000"/>
              </a:spcBef>
              <a:buFontTx/>
              <a:buNone/>
            </a:pPr>
            <a:r>
              <a:rPr kumimoji="0" lang="en-US" altLang="en-US" b="1">
                <a:effectLst>
                  <a:outerShdw blurRad="38100" dist="38100" dir="2700000" algn="tl">
                    <a:srgbClr val="FFFFFF"/>
                  </a:outerShdw>
                </a:effectLst>
              </a:rPr>
              <a:t>1</a:t>
            </a:r>
          </a:p>
        </p:txBody>
      </p:sp>
      <p:sp>
        <p:nvSpPr>
          <p:cNvPr id="422929" name="AutoShape 17" descr="Stationery">
            <a:hlinkClick r:id="rId5" action="ppaction://hlinksldjump"/>
          </p:cNvPr>
          <p:cNvSpPr>
            <a:spLocks noChangeArrowheads="1"/>
          </p:cNvSpPr>
          <p:nvPr/>
        </p:nvSpPr>
        <p:spPr bwMode="auto">
          <a:xfrm>
            <a:off x="3568700" y="6292850"/>
            <a:ext cx="533400" cy="533400"/>
          </a:xfrm>
          <a:prstGeom prst="bevel">
            <a:avLst>
              <a:gd name="adj" fmla="val 12500"/>
            </a:avLst>
          </a:prstGeom>
          <a:blipFill dpi="0" rotWithShape="0">
            <a:blip r:embed="rId2" cstate="print"/>
            <a:srcRect/>
            <a:tile tx="0" ty="0" sx="100000" sy="100000" flip="none" algn="tl"/>
          </a:blipFill>
          <a:ln w="9525">
            <a:noFill/>
            <a:miter lim="800000"/>
            <a:headEnd/>
            <a:tailEnd/>
          </a:ln>
          <a:effectLst/>
        </p:spPr>
        <p:txBody>
          <a:bodyPr wrap="none" anchor="ctr"/>
          <a:lstStyle/>
          <a:p>
            <a:endParaRPr lang="en-US"/>
          </a:p>
        </p:txBody>
      </p:sp>
      <p:sp>
        <p:nvSpPr>
          <p:cNvPr id="422930" name="Text Box 18">
            <a:hlinkClick r:id="rId6" action="ppaction://hlinksldjump"/>
          </p:cNvPr>
          <p:cNvSpPr txBox="1">
            <a:spLocks noChangeArrowheads="1"/>
          </p:cNvSpPr>
          <p:nvPr/>
        </p:nvSpPr>
        <p:spPr bwMode="auto">
          <a:xfrm>
            <a:off x="3676650" y="6286500"/>
            <a:ext cx="304800" cy="549275"/>
          </a:xfrm>
          <a:prstGeom prst="rect">
            <a:avLst/>
          </a:prstGeom>
          <a:noFill/>
          <a:ln w="9525">
            <a:noFill/>
            <a:miter lim="800000"/>
            <a:headEnd/>
            <a:tailEnd/>
          </a:ln>
          <a:effectLst/>
        </p:spPr>
        <p:txBody>
          <a:bodyPr>
            <a:spAutoFit/>
          </a:bodyPr>
          <a:lstStyle/>
          <a:p>
            <a:pPr>
              <a:spcBef>
                <a:spcPct val="50000"/>
              </a:spcBef>
              <a:buFontTx/>
              <a:buNone/>
            </a:pPr>
            <a:r>
              <a:rPr kumimoji="0" lang="en-US" altLang="en-US" b="1">
                <a:effectLst>
                  <a:outerShdw blurRad="38100" dist="38100" dir="2700000" algn="tl">
                    <a:srgbClr val="FFFFFF"/>
                  </a:outerShdw>
                </a:effectLst>
              </a:rPr>
              <a:t>3</a:t>
            </a:r>
            <a:endParaRPr kumimoji="0" lang="en-US" altLang="en-US">
              <a:solidFill>
                <a:srgbClr val="3A066A"/>
              </a:solidFill>
              <a:effectLst>
                <a:outerShdw blurRad="38100" dist="38100" dir="2700000" algn="tl">
                  <a:srgbClr val="000000"/>
                </a:outerShdw>
              </a:effectLst>
            </a:endParaRPr>
          </a:p>
        </p:txBody>
      </p:sp>
      <p:sp>
        <p:nvSpPr>
          <p:cNvPr id="422933" name="Text Box 21"/>
          <p:cNvSpPr txBox="1">
            <a:spLocks noChangeArrowheads="1"/>
          </p:cNvSpPr>
          <p:nvPr/>
        </p:nvSpPr>
        <p:spPr bwMode="auto">
          <a:xfrm>
            <a:off x="346075" y="2590800"/>
            <a:ext cx="4229100" cy="3609975"/>
          </a:xfrm>
          <a:prstGeom prst="rect">
            <a:avLst/>
          </a:prstGeom>
          <a:noFill/>
          <a:ln w="9525">
            <a:noFill/>
            <a:miter lim="800000"/>
            <a:headEnd/>
            <a:tailEnd/>
          </a:ln>
          <a:effectLst/>
        </p:spPr>
        <p:txBody>
          <a:bodyPr/>
          <a:lstStyle/>
          <a:p>
            <a:pPr marL="339725" indent="-339725" algn="l">
              <a:lnSpc>
                <a:spcPct val="120000"/>
              </a:lnSpc>
              <a:spcBef>
                <a:spcPct val="50000"/>
              </a:spcBef>
              <a:buClr>
                <a:schemeClr val="tx1"/>
              </a:buClr>
              <a:buSzPct val="150000"/>
            </a:pPr>
            <a:r>
              <a:rPr kumimoji="0" lang="en-US" altLang="en-US" sz="1800" b="1"/>
              <a:t>All States, except two (Maine and Nebraska), select electors based on the winner of the popular vote in that State.</a:t>
            </a:r>
          </a:p>
          <a:p>
            <a:pPr marL="339725" indent="-339725" algn="l">
              <a:lnSpc>
                <a:spcPct val="120000"/>
              </a:lnSpc>
              <a:spcBef>
                <a:spcPct val="50000"/>
              </a:spcBef>
              <a:buClr>
                <a:schemeClr val="tx1"/>
              </a:buClr>
              <a:buSzPct val="150000"/>
            </a:pPr>
            <a:r>
              <a:rPr kumimoji="0" lang="en-US" altLang="en-US" sz="1800" b="1"/>
              <a:t>Electors then meet in the State capitals on the Monday after the second Wednesday in December and cast their votes for President and Vice President.</a:t>
            </a: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1000"/>
                                  </p:stCondLst>
                                  <p:childTnLst>
                                    <p:set>
                                      <p:cBhvr>
                                        <p:cTn id="6" dur="1" fill="hold">
                                          <p:stCondLst>
                                            <p:cond delay="0"/>
                                          </p:stCondLst>
                                        </p:cTn>
                                        <p:tgtEl>
                                          <p:spTgt spid="422914"/>
                                        </p:tgtEl>
                                        <p:attrNameLst>
                                          <p:attrName>style.visibility</p:attrName>
                                        </p:attrNameLst>
                                      </p:cBhvr>
                                      <p:to>
                                        <p:strVal val="visible"/>
                                      </p:to>
                                    </p:set>
                                    <p:anim calcmode="lin" valueType="num">
                                      <p:cBhvr additive="base">
                                        <p:cTn id="7" dur="500" fill="hold"/>
                                        <p:tgtEl>
                                          <p:spTgt spid="422914"/>
                                        </p:tgtEl>
                                        <p:attrNameLst>
                                          <p:attrName>ppt_x</p:attrName>
                                        </p:attrNameLst>
                                      </p:cBhvr>
                                      <p:tavLst>
                                        <p:tav tm="0">
                                          <p:val>
                                            <p:strVal val="#ppt_x"/>
                                          </p:val>
                                        </p:tav>
                                        <p:tav tm="100000">
                                          <p:val>
                                            <p:strVal val="#ppt_x"/>
                                          </p:val>
                                        </p:tav>
                                      </p:tavLst>
                                    </p:anim>
                                    <p:anim calcmode="lin" valueType="num">
                                      <p:cBhvr additive="base">
                                        <p:cTn id="8" dur="500" fill="hold"/>
                                        <p:tgtEl>
                                          <p:spTgt spid="42291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5" fill="hold" grpId="0" nodeType="clickEffect">
                                  <p:stCondLst>
                                    <p:cond delay="0"/>
                                  </p:stCondLst>
                                  <p:childTnLst>
                                    <p:set>
                                      <p:cBhvr>
                                        <p:cTn id="12" dur="1" fill="hold">
                                          <p:stCondLst>
                                            <p:cond delay="0"/>
                                          </p:stCondLst>
                                        </p:cTn>
                                        <p:tgtEl>
                                          <p:spTgt spid="422915">
                                            <p:txEl>
                                              <p:pRg st="0" end="0"/>
                                            </p:txEl>
                                          </p:spTgt>
                                        </p:tgtEl>
                                        <p:attrNameLst>
                                          <p:attrName>style.visibility</p:attrName>
                                        </p:attrNameLst>
                                      </p:cBhvr>
                                      <p:to>
                                        <p:strVal val="visible"/>
                                      </p:to>
                                    </p:set>
                                    <p:animEffect transition="in" filter="checkerboard(down)">
                                      <p:cBhvr>
                                        <p:cTn id="13" dur="500"/>
                                        <p:tgtEl>
                                          <p:spTgt spid="42291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grpId="0" nodeType="clickEffect">
                                  <p:stCondLst>
                                    <p:cond delay="0"/>
                                  </p:stCondLst>
                                  <p:childTnLst>
                                    <p:set>
                                      <p:cBhvr>
                                        <p:cTn id="17" dur="1" fill="hold">
                                          <p:stCondLst>
                                            <p:cond delay="0"/>
                                          </p:stCondLst>
                                        </p:cTn>
                                        <p:tgtEl>
                                          <p:spTgt spid="422933"/>
                                        </p:tgtEl>
                                        <p:attrNameLst>
                                          <p:attrName>style.visibility</p:attrName>
                                        </p:attrNameLst>
                                      </p:cBhvr>
                                      <p:to>
                                        <p:strVal val="visible"/>
                                      </p:to>
                                    </p:set>
                                    <p:animEffect transition="in" filter="wipe(right)">
                                      <p:cBhvr>
                                        <p:cTn id="18" dur="500"/>
                                        <p:tgtEl>
                                          <p:spTgt spid="42293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422932">
                                            <p:txEl>
                                              <p:pRg st="0" end="0"/>
                                            </p:txEl>
                                          </p:spTgt>
                                        </p:tgtEl>
                                        <p:attrNameLst>
                                          <p:attrName>style.visibility</p:attrName>
                                        </p:attrNameLst>
                                      </p:cBhvr>
                                      <p:to>
                                        <p:strVal val="visible"/>
                                      </p:to>
                                    </p:set>
                                    <p:animEffect transition="in" filter="wipe(left)">
                                      <p:cBhvr>
                                        <p:cTn id="23" dur="500"/>
                                        <p:tgtEl>
                                          <p:spTgt spid="422932">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422932">
                                            <p:txEl>
                                              <p:pRg st="1" end="1"/>
                                            </p:txEl>
                                          </p:spTgt>
                                        </p:tgtEl>
                                        <p:attrNameLst>
                                          <p:attrName>style.visibility</p:attrName>
                                        </p:attrNameLst>
                                      </p:cBhvr>
                                      <p:to>
                                        <p:strVal val="visible"/>
                                      </p:to>
                                    </p:set>
                                    <p:animEffect transition="in" filter="wipe(left)">
                                      <p:cBhvr>
                                        <p:cTn id="28" dur="500"/>
                                        <p:tgtEl>
                                          <p:spTgt spid="42293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2914" grpId="0" autoUpdateAnimBg="0"/>
      <p:bldP spid="422915" grpId="0" build="p" bldLvl="2" autoUpdateAnimBg="0"/>
      <p:bldP spid="422932" grpId="0" build="p" autoUpdateAnimBg="0"/>
      <p:bldP spid="422933"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25" name="Text Box 5"/>
          <p:cNvSpPr txBox="1">
            <a:spLocks noChangeArrowheads="1"/>
          </p:cNvSpPr>
          <p:nvPr/>
        </p:nvSpPr>
        <p:spPr bwMode="auto">
          <a:xfrm>
            <a:off x="266700" y="2743200"/>
            <a:ext cx="8610600" cy="396875"/>
          </a:xfrm>
          <a:prstGeom prst="rect">
            <a:avLst/>
          </a:prstGeom>
          <a:noFill/>
          <a:ln w="9525">
            <a:noFill/>
            <a:miter lim="800000"/>
            <a:headEnd/>
            <a:tailEnd/>
          </a:ln>
          <a:effectLst/>
        </p:spPr>
        <p:txBody>
          <a:bodyPr>
            <a:spAutoFit/>
          </a:bodyPr>
          <a:lstStyle/>
          <a:p>
            <a:pPr algn="l">
              <a:spcBef>
                <a:spcPct val="50000"/>
              </a:spcBef>
              <a:buSzPct val="150000"/>
            </a:pPr>
            <a:endParaRPr kumimoji="0" lang="en-US" altLang="en-US" sz="2000"/>
          </a:p>
        </p:txBody>
      </p:sp>
      <p:sp>
        <p:nvSpPr>
          <p:cNvPr id="389127" name="Rectangle 7"/>
          <p:cNvSpPr>
            <a:spLocks noGrp="1" noChangeArrowheads="1"/>
          </p:cNvSpPr>
          <p:nvPr>
            <p:ph type="title"/>
          </p:nvPr>
        </p:nvSpPr>
        <p:spPr/>
        <p:txBody>
          <a:bodyPr/>
          <a:lstStyle/>
          <a:p>
            <a:pPr algn="ctr"/>
            <a:r>
              <a:rPr lang="en-US" altLang="en-US"/>
              <a:t>The President’s Roles</a:t>
            </a:r>
          </a:p>
        </p:txBody>
      </p:sp>
      <p:sp>
        <p:nvSpPr>
          <p:cNvPr id="389146" name="Rectangle 26"/>
          <p:cNvSpPr>
            <a:spLocks noGrp="1" noChangeArrowheads="1"/>
          </p:cNvSpPr>
          <p:nvPr>
            <p:ph idx="1"/>
          </p:nvPr>
        </p:nvSpPr>
        <p:spPr>
          <a:xfrm>
            <a:off x="269875" y="896938"/>
            <a:ext cx="8610600" cy="4267200"/>
          </a:xfrm>
        </p:spPr>
        <p:txBody>
          <a:bodyPr>
            <a:normAutofit lnSpcReduction="10000"/>
          </a:bodyPr>
          <a:lstStyle/>
          <a:p>
            <a:pPr>
              <a:lnSpc>
                <a:spcPct val="90000"/>
              </a:lnSpc>
              <a:buFontTx/>
              <a:buNone/>
            </a:pPr>
            <a:r>
              <a:rPr lang="en-US" altLang="en-US" sz="2400" b="1">
                <a:solidFill>
                  <a:srgbClr val="3333CC"/>
                </a:solidFill>
              </a:rPr>
              <a:t>Chief of State</a:t>
            </a:r>
            <a:endParaRPr lang="en-US" altLang="en-US"/>
          </a:p>
          <a:p>
            <a:pPr lvl="1">
              <a:lnSpc>
                <a:spcPct val="90000"/>
              </a:lnSpc>
            </a:pPr>
            <a:r>
              <a:rPr lang="en-US" altLang="en-US" sz="2000"/>
              <a:t>The President is </a:t>
            </a:r>
            <a:r>
              <a:rPr lang="en-US" altLang="en-US" sz="2000" b="1">
                <a:solidFill>
                  <a:schemeClr val="tx2"/>
                </a:solidFill>
              </a:rPr>
              <a:t>chief of state</a:t>
            </a:r>
            <a:r>
              <a:rPr lang="en-US" altLang="en-US" sz="2000">
                <a:solidFill>
                  <a:schemeClr val="tx1"/>
                </a:solidFill>
              </a:rPr>
              <a:t>.</a:t>
            </a:r>
            <a:r>
              <a:rPr lang="en-US" altLang="en-US" sz="2000"/>
              <a:t> This means he is the ceremonial head of the government of the United States, the symbol of all the people of the nation.</a:t>
            </a:r>
            <a:endParaRPr lang="en-US" altLang="en-US"/>
          </a:p>
          <a:p>
            <a:pPr>
              <a:lnSpc>
                <a:spcPct val="90000"/>
              </a:lnSpc>
              <a:buFontTx/>
              <a:buNone/>
            </a:pPr>
            <a:r>
              <a:rPr lang="en-US" altLang="en-US" sz="2400" b="1">
                <a:solidFill>
                  <a:srgbClr val="FF0000"/>
                </a:solidFill>
              </a:rPr>
              <a:t>Chief Executive</a:t>
            </a:r>
            <a:endParaRPr lang="en-US" altLang="en-US"/>
          </a:p>
          <a:p>
            <a:pPr lvl="1">
              <a:lnSpc>
                <a:spcPct val="90000"/>
              </a:lnSpc>
            </a:pPr>
            <a:r>
              <a:rPr lang="en-US" altLang="en-US" sz="2000"/>
              <a:t>The Constitution vests the President with the executive power of the United States, making him or her the nation’s </a:t>
            </a:r>
            <a:r>
              <a:rPr lang="en-US" altLang="en-US" sz="2000" b="1">
                <a:solidFill>
                  <a:schemeClr val="tx2"/>
                </a:solidFill>
              </a:rPr>
              <a:t>chief executive</a:t>
            </a:r>
            <a:r>
              <a:rPr lang="en-US" altLang="en-US" sz="2000">
                <a:solidFill>
                  <a:schemeClr val="tx1"/>
                </a:solidFill>
              </a:rPr>
              <a:t>.</a:t>
            </a:r>
            <a:endParaRPr lang="en-US" altLang="en-US" b="1"/>
          </a:p>
          <a:p>
            <a:pPr>
              <a:lnSpc>
                <a:spcPct val="90000"/>
              </a:lnSpc>
              <a:buFontTx/>
              <a:buNone/>
            </a:pPr>
            <a:r>
              <a:rPr lang="en-US" altLang="en-US" sz="2400" b="1">
                <a:solidFill>
                  <a:schemeClr val="folHlink"/>
                </a:solidFill>
              </a:rPr>
              <a:t>Chief Administrator</a:t>
            </a:r>
            <a:endParaRPr lang="en-US" altLang="en-US"/>
          </a:p>
          <a:p>
            <a:pPr lvl="1">
              <a:lnSpc>
                <a:spcPct val="90000"/>
              </a:lnSpc>
            </a:pPr>
            <a:r>
              <a:rPr lang="en-US" altLang="en-US" sz="2000"/>
              <a:t>The President is the </a:t>
            </a:r>
            <a:r>
              <a:rPr lang="en-US" altLang="en-US" sz="2000" b="1">
                <a:solidFill>
                  <a:schemeClr val="tx2"/>
                </a:solidFill>
              </a:rPr>
              <a:t>chief administrator</a:t>
            </a:r>
            <a:r>
              <a:rPr lang="en-US" altLang="en-US" sz="2000">
                <a:solidFill>
                  <a:schemeClr val="tx1"/>
                </a:solidFill>
              </a:rPr>
              <a:t>,</a:t>
            </a:r>
            <a:r>
              <a:rPr lang="en-US" altLang="en-US" sz="2000"/>
              <a:t> or director, of the United States government.</a:t>
            </a:r>
            <a:endParaRPr lang="en-US" altLang="en-US"/>
          </a:p>
          <a:p>
            <a:pPr>
              <a:lnSpc>
                <a:spcPct val="90000"/>
              </a:lnSpc>
              <a:buFontTx/>
              <a:buNone/>
            </a:pPr>
            <a:r>
              <a:rPr lang="en-US" altLang="en-US" sz="2400" b="1">
                <a:solidFill>
                  <a:schemeClr val="bg1"/>
                </a:solidFill>
              </a:rPr>
              <a:t>Chief Diplomat</a:t>
            </a:r>
            <a:endParaRPr lang="en-US" altLang="en-US"/>
          </a:p>
          <a:p>
            <a:pPr lvl="1">
              <a:lnSpc>
                <a:spcPct val="90000"/>
              </a:lnSpc>
            </a:pPr>
            <a:r>
              <a:rPr lang="en-US" altLang="en-US" sz="2000"/>
              <a:t>As the nation’s </a:t>
            </a:r>
            <a:r>
              <a:rPr lang="en-US" altLang="en-US" sz="2000" b="1">
                <a:solidFill>
                  <a:schemeClr val="tx2"/>
                </a:solidFill>
              </a:rPr>
              <a:t>chief diplomat</a:t>
            </a:r>
            <a:r>
              <a:rPr lang="en-US" altLang="en-US" sz="2000">
                <a:solidFill>
                  <a:schemeClr val="tx1"/>
                </a:solidFill>
              </a:rPr>
              <a:t>,</a:t>
            </a:r>
            <a:r>
              <a:rPr lang="en-US" altLang="en-US" sz="2000" b="1"/>
              <a:t> </a:t>
            </a:r>
            <a:r>
              <a:rPr lang="en-US" altLang="en-US" sz="2000"/>
              <a:t>the President is the main architect of American foreign policy and chief spokesperson to the rest of the world.</a:t>
            </a:r>
            <a:r>
              <a:rPr lang="en-US" altLang="en-US"/>
              <a:t> </a:t>
            </a:r>
          </a:p>
          <a:p>
            <a:pPr>
              <a:lnSpc>
                <a:spcPct val="90000"/>
              </a:lnSpc>
            </a:pPr>
            <a:endParaRPr lang="en-US" altLang="en-US"/>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89127"/>
                                        </p:tgtEl>
                                        <p:attrNameLst>
                                          <p:attrName>style.visibility</p:attrName>
                                        </p:attrNameLst>
                                      </p:cBhvr>
                                      <p:to>
                                        <p:strVal val="visible"/>
                                      </p:to>
                                    </p:set>
                                    <p:anim calcmode="lin" valueType="num">
                                      <p:cBhvr additive="base">
                                        <p:cTn id="7" dur="500" fill="hold"/>
                                        <p:tgtEl>
                                          <p:spTgt spid="389127"/>
                                        </p:tgtEl>
                                        <p:attrNameLst>
                                          <p:attrName>ppt_x</p:attrName>
                                        </p:attrNameLst>
                                      </p:cBhvr>
                                      <p:tavLst>
                                        <p:tav tm="0">
                                          <p:val>
                                            <p:strVal val="#ppt_x"/>
                                          </p:val>
                                        </p:tav>
                                        <p:tav tm="100000">
                                          <p:val>
                                            <p:strVal val="#ppt_x"/>
                                          </p:val>
                                        </p:tav>
                                      </p:tavLst>
                                    </p:anim>
                                    <p:anim calcmode="lin" valueType="num">
                                      <p:cBhvr additive="base">
                                        <p:cTn id="8" dur="500" fill="hold"/>
                                        <p:tgtEl>
                                          <p:spTgt spid="38912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389146">
                                            <p:txEl>
                                              <p:pRg st="0" end="0"/>
                                            </p:txEl>
                                          </p:spTgt>
                                        </p:tgtEl>
                                        <p:attrNameLst>
                                          <p:attrName>style.visibility</p:attrName>
                                        </p:attrNameLst>
                                      </p:cBhvr>
                                      <p:to>
                                        <p:strVal val="visible"/>
                                      </p:to>
                                    </p:set>
                                    <p:animEffect transition="in" filter="wipe(left)">
                                      <p:cBhvr>
                                        <p:cTn id="13" dur="500"/>
                                        <p:tgtEl>
                                          <p:spTgt spid="38914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89146">
                                            <p:txEl>
                                              <p:pRg st="1" end="1"/>
                                            </p:txEl>
                                          </p:spTgt>
                                        </p:tgtEl>
                                        <p:attrNameLst>
                                          <p:attrName>style.visibility</p:attrName>
                                        </p:attrNameLst>
                                      </p:cBhvr>
                                      <p:to>
                                        <p:strVal val="visible"/>
                                      </p:to>
                                    </p:set>
                                    <p:animEffect transition="in" filter="wipe(left)">
                                      <p:cBhvr>
                                        <p:cTn id="18" dur="500"/>
                                        <p:tgtEl>
                                          <p:spTgt spid="389146">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89146">
                                            <p:txEl>
                                              <p:pRg st="2" end="2"/>
                                            </p:txEl>
                                          </p:spTgt>
                                        </p:tgtEl>
                                        <p:attrNameLst>
                                          <p:attrName>style.visibility</p:attrName>
                                        </p:attrNameLst>
                                      </p:cBhvr>
                                      <p:to>
                                        <p:strVal val="visible"/>
                                      </p:to>
                                    </p:set>
                                    <p:animEffect transition="in" filter="wipe(left)">
                                      <p:cBhvr>
                                        <p:cTn id="23" dur="500"/>
                                        <p:tgtEl>
                                          <p:spTgt spid="389146">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89146">
                                            <p:txEl>
                                              <p:pRg st="3" end="3"/>
                                            </p:txEl>
                                          </p:spTgt>
                                        </p:tgtEl>
                                        <p:attrNameLst>
                                          <p:attrName>style.visibility</p:attrName>
                                        </p:attrNameLst>
                                      </p:cBhvr>
                                      <p:to>
                                        <p:strVal val="visible"/>
                                      </p:to>
                                    </p:set>
                                    <p:animEffect transition="in" filter="wipe(left)">
                                      <p:cBhvr>
                                        <p:cTn id="28" dur="500"/>
                                        <p:tgtEl>
                                          <p:spTgt spid="389146">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389146">
                                            <p:txEl>
                                              <p:pRg st="4" end="4"/>
                                            </p:txEl>
                                          </p:spTgt>
                                        </p:tgtEl>
                                        <p:attrNameLst>
                                          <p:attrName>style.visibility</p:attrName>
                                        </p:attrNameLst>
                                      </p:cBhvr>
                                      <p:to>
                                        <p:strVal val="visible"/>
                                      </p:to>
                                    </p:set>
                                    <p:animEffect transition="in" filter="wipe(left)">
                                      <p:cBhvr>
                                        <p:cTn id="33" dur="500"/>
                                        <p:tgtEl>
                                          <p:spTgt spid="389146">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389146">
                                            <p:txEl>
                                              <p:pRg st="5" end="5"/>
                                            </p:txEl>
                                          </p:spTgt>
                                        </p:tgtEl>
                                        <p:attrNameLst>
                                          <p:attrName>style.visibility</p:attrName>
                                        </p:attrNameLst>
                                      </p:cBhvr>
                                      <p:to>
                                        <p:strVal val="visible"/>
                                      </p:to>
                                    </p:set>
                                    <p:animEffect transition="in" filter="wipe(left)">
                                      <p:cBhvr>
                                        <p:cTn id="38" dur="500"/>
                                        <p:tgtEl>
                                          <p:spTgt spid="389146">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389146">
                                            <p:txEl>
                                              <p:pRg st="6" end="6"/>
                                            </p:txEl>
                                          </p:spTgt>
                                        </p:tgtEl>
                                        <p:attrNameLst>
                                          <p:attrName>style.visibility</p:attrName>
                                        </p:attrNameLst>
                                      </p:cBhvr>
                                      <p:to>
                                        <p:strVal val="visible"/>
                                      </p:to>
                                    </p:set>
                                    <p:animEffect transition="in" filter="wipe(left)">
                                      <p:cBhvr>
                                        <p:cTn id="43" dur="500"/>
                                        <p:tgtEl>
                                          <p:spTgt spid="389146">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389146">
                                            <p:txEl>
                                              <p:pRg st="7" end="7"/>
                                            </p:txEl>
                                          </p:spTgt>
                                        </p:tgtEl>
                                        <p:attrNameLst>
                                          <p:attrName>style.visibility</p:attrName>
                                        </p:attrNameLst>
                                      </p:cBhvr>
                                      <p:to>
                                        <p:strVal val="visible"/>
                                      </p:to>
                                    </p:set>
                                    <p:animEffect transition="in" filter="wipe(left)">
                                      <p:cBhvr>
                                        <p:cTn id="48" dur="500"/>
                                        <p:tgtEl>
                                          <p:spTgt spid="38914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27" grpId="0" autoUpdateAnimBg="0"/>
      <p:bldP spid="389146" grpId="0" build="p" bldLvl="2"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Grp="1" noChangeArrowheads="1"/>
          </p:cNvSpPr>
          <p:nvPr>
            <p:ph type="title"/>
          </p:nvPr>
        </p:nvSpPr>
        <p:spPr/>
        <p:txBody>
          <a:bodyPr/>
          <a:lstStyle/>
          <a:p>
            <a:pPr algn="ctr"/>
            <a:r>
              <a:rPr lang="en-US" altLang="en-US"/>
              <a:t>Flaws in the Electoral College</a:t>
            </a:r>
          </a:p>
        </p:txBody>
      </p:sp>
      <p:sp>
        <p:nvSpPr>
          <p:cNvPr id="395294" name="Rectangle 30"/>
          <p:cNvSpPr>
            <a:spLocks noGrp="1" noChangeArrowheads="1"/>
          </p:cNvSpPr>
          <p:nvPr>
            <p:ph idx="1"/>
          </p:nvPr>
        </p:nvSpPr>
        <p:spPr>
          <a:xfrm>
            <a:off x="269875" y="979488"/>
            <a:ext cx="8610600" cy="501650"/>
          </a:xfrm>
        </p:spPr>
        <p:txBody>
          <a:bodyPr/>
          <a:lstStyle/>
          <a:p>
            <a:pPr algn="ctr">
              <a:buFontTx/>
              <a:buChar char=" "/>
            </a:pPr>
            <a:r>
              <a:rPr lang="en-US" altLang="en-US" sz="3200" u="sng"/>
              <a:t>There are three major defects in the electoral college:</a:t>
            </a:r>
            <a:endParaRPr lang="en-US" altLang="en-US" sz="3200"/>
          </a:p>
        </p:txBody>
      </p:sp>
      <p:sp>
        <p:nvSpPr>
          <p:cNvPr id="395272" name="Rectangle 8"/>
          <p:cNvSpPr>
            <a:spLocks noChangeArrowheads="1"/>
          </p:cNvSpPr>
          <p:nvPr/>
        </p:nvSpPr>
        <p:spPr bwMode="auto">
          <a:xfrm>
            <a:off x="5715000" y="6400800"/>
            <a:ext cx="1905000" cy="304800"/>
          </a:xfrm>
          <a:prstGeom prst="rect">
            <a:avLst/>
          </a:prstGeom>
          <a:noFill/>
          <a:ln w="9525">
            <a:noFill/>
            <a:miter lim="800000"/>
            <a:headEnd/>
            <a:tailEnd/>
          </a:ln>
          <a:effectLst/>
        </p:spPr>
        <p:txBody>
          <a:bodyPr wrap="none"/>
          <a:lstStyle/>
          <a:p>
            <a:pPr algn="r">
              <a:buFontTx/>
              <a:buNone/>
            </a:pPr>
            <a:r>
              <a:rPr kumimoji="0" lang="en-US" altLang="en-US" sz="1400" b="1" i="1">
                <a:solidFill>
                  <a:srgbClr val="FFFFFF"/>
                </a:solidFill>
                <a:effectLst>
                  <a:outerShdw blurRad="38100" dist="38100" dir="2700000" algn="tl">
                    <a:srgbClr val="000000"/>
                  </a:outerShdw>
                </a:effectLst>
              </a:rPr>
              <a:t>Chapter 13, Section 5</a:t>
            </a:r>
            <a:endParaRPr kumimoji="0" lang="en-US" altLang="en-US" sz="1400">
              <a:solidFill>
                <a:srgbClr val="FFFFFF"/>
              </a:solidFill>
              <a:effectLst>
                <a:outerShdw blurRad="38100" dist="38100" dir="2700000" algn="tl">
                  <a:srgbClr val="000000"/>
                </a:outerShdw>
              </a:effectLst>
            </a:endParaRPr>
          </a:p>
        </p:txBody>
      </p:sp>
      <p:sp>
        <p:nvSpPr>
          <p:cNvPr id="395278" name="AutoShape 14" descr="Stationery">
            <a:hlinkClick r:id="" action="ppaction://hlinkshowjump?jump=previousslide" highlightClick="1"/>
          </p:cNvPr>
          <p:cNvSpPr>
            <a:spLocks noChangeArrowheads="1"/>
          </p:cNvSpPr>
          <p:nvPr/>
        </p:nvSpPr>
        <p:spPr bwMode="auto">
          <a:xfrm>
            <a:off x="38100" y="6299200"/>
            <a:ext cx="520700" cy="520700"/>
          </a:xfrm>
          <a:prstGeom prst="actionButtonBackPrevious">
            <a:avLst/>
          </a:prstGeom>
          <a:blipFill dpi="0" rotWithShape="0">
            <a:blip r:embed="rId2" cstate="print"/>
            <a:srcRect/>
            <a:tile tx="0" ty="0" sx="100000" sy="100000" flip="none" algn="tl"/>
          </a:blipFill>
          <a:ln w="9525">
            <a:noFill/>
            <a:miter lim="800000"/>
            <a:headEnd/>
            <a:tailEnd/>
          </a:ln>
          <a:effectLst/>
        </p:spPr>
        <p:txBody>
          <a:bodyPr wrap="none" anchor="ctr"/>
          <a:lstStyle/>
          <a:p>
            <a:endParaRPr lang="en-US"/>
          </a:p>
        </p:txBody>
      </p:sp>
      <p:sp>
        <p:nvSpPr>
          <p:cNvPr id="395279" name="AutoShape 15" descr="Stationery">
            <a:hlinkClick r:id="" action="ppaction://hlinkshowjump?jump=nextslide" highlightClick="1"/>
          </p:cNvPr>
          <p:cNvSpPr>
            <a:spLocks noChangeArrowheads="1"/>
          </p:cNvSpPr>
          <p:nvPr/>
        </p:nvSpPr>
        <p:spPr bwMode="auto">
          <a:xfrm>
            <a:off x="609600" y="6299200"/>
            <a:ext cx="520700" cy="520700"/>
          </a:xfrm>
          <a:prstGeom prst="actionButtonForwardNext">
            <a:avLst/>
          </a:prstGeom>
          <a:blipFill dpi="0" rotWithShape="0">
            <a:blip r:embed="rId2" cstate="print"/>
            <a:srcRect/>
            <a:tile tx="0" ty="0" sx="100000" sy="100000" flip="none" algn="tl"/>
          </a:blipFill>
          <a:ln w="9525">
            <a:noFill/>
            <a:miter lim="800000"/>
            <a:headEnd/>
            <a:tailEnd/>
          </a:ln>
          <a:effectLst/>
        </p:spPr>
        <p:txBody>
          <a:bodyPr wrap="none" anchor="ctr"/>
          <a:lstStyle/>
          <a:p>
            <a:endParaRPr lang="en-US"/>
          </a:p>
        </p:txBody>
      </p:sp>
      <p:sp>
        <p:nvSpPr>
          <p:cNvPr id="395280" name="AutoShape 16" descr="Stationery">
            <a:hlinkClick r:id="rId3" action="ppaction://hlinksldjump"/>
          </p:cNvPr>
          <p:cNvSpPr>
            <a:spLocks noChangeArrowheads="1"/>
          </p:cNvSpPr>
          <p:nvPr/>
        </p:nvSpPr>
        <p:spPr bwMode="auto">
          <a:xfrm>
            <a:off x="3568700" y="6292850"/>
            <a:ext cx="533400" cy="533400"/>
          </a:xfrm>
          <a:prstGeom prst="bevel">
            <a:avLst>
              <a:gd name="adj" fmla="val 12500"/>
            </a:avLst>
          </a:prstGeom>
          <a:blipFill dpi="0" rotWithShape="0">
            <a:blip r:embed="rId2" cstate="print"/>
            <a:srcRect/>
            <a:tile tx="0" ty="0" sx="100000" sy="100000" flip="none" algn="tl"/>
          </a:blipFill>
          <a:ln w="9525">
            <a:noFill/>
            <a:miter lim="800000"/>
            <a:headEnd/>
            <a:tailEnd/>
          </a:ln>
          <a:effectLst/>
        </p:spPr>
        <p:txBody>
          <a:bodyPr wrap="none" anchor="ctr"/>
          <a:lstStyle/>
          <a:p>
            <a:endParaRPr lang="en-US"/>
          </a:p>
        </p:txBody>
      </p:sp>
      <p:sp>
        <p:nvSpPr>
          <p:cNvPr id="395281" name="Text Box 17">
            <a:hlinkClick r:id="rId4" action="ppaction://hlinksldjump"/>
          </p:cNvPr>
          <p:cNvSpPr txBox="1">
            <a:spLocks noChangeArrowheads="1"/>
          </p:cNvSpPr>
          <p:nvPr/>
        </p:nvSpPr>
        <p:spPr bwMode="auto">
          <a:xfrm>
            <a:off x="3676650" y="6286500"/>
            <a:ext cx="304800" cy="549275"/>
          </a:xfrm>
          <a:prstGeom prst="rect">
            <a:avLst/>
          </a:prstGeom>
          <a:noFill/>
          <a:ln w="9525">
            <a:noFill/>
            <a:miter lim="800000"/>
            <a:headEnd/>
            <a:tailEnd/>
          </a:ln>
          <a:effectLst/>
        </p:spPr>
        <p:txBody>
          <a:bodyPr>
            <a:spAutoFit/>
          </a:bodyPr>
          <a:lstStyle/>
          <a:p>
            <a:pPr>
              <a:spcBef>
                <a:spcPct val="50000"/>
              </a:spcBef>
              <a:buFontTx/>
              <a:buNone/>
            </a:pPr>
            <a:r>
              <a:rPr kumimoji="0" lang="en-US" altLang="en-US" b="1">
                <a:effectLst>
                  <a:outerShdw blurRad="38100" dist="38100" dir="2700000" algn="tl">
                    <a:srgbClr val="FFFFFF"/>
                  </a:outerShdw>
                </a:effectLst>
              </a:rPr>
              <a:t>3</a:t>
            </a:r>
            <a:endParaRPr kumimoji="0" lang="en-US" altLang="en-US">
              <a:solidFill>
                <a:srgbClr val="3A066A"/>
              </a:solidFill>
              <a:effectLst>
                <a:outerShdw blurRad="38100" dist="38100" dir="2700000" algn="tl">
                  <a:srgbClr val="000000"/>
                </a:outerShdw>
              </a:effectLst>
            </a:endParaRPr>
          </a:p>
        </p:txBody>
      </p:sp>
      <p:sp>
        <p:nvSpPr>
          <p:cNvPr id="395282" name="AutoShape 18" descr="Stationery">
            <a:hlinkClick r:id="rId4" action="ppaction://hlinksldjump"/>
          </p:cNvPr>
          <p:cNvSpPr>
            <a:spLocks noChangeArrowheads="1"/>
          </p:cNvSpPr>
          <p:nvPr/>
        </p:nvSpPr>
        <p:spPr bwMode="auto">
          <a:xfrm>
            <a:off x="4159250" y="6292850"/>
            <a:ext cx="533400" cy="533400"/>
          </a:xfrm>
          <a:prstGeom prst="bevel">
            <a:avLst>
              <a:gd name="adj" fmla="val 12500"/>
            </a:avLst>
          </a:prstGeom>
          <a:blipFill dpi="0" rotWithShape="0">
            <a:blip r:embed="rId2" cstate="print"/>
            <a:srcRect/>
            <a:tile tx="0" ty="0" sx="100000" sy="100000" flip="none" algn="tl"/>
          </a:blipFill>
          <a:ln w="9525">
            <a:noFill/>
            <a:miter lim="800000"/>
            <a:headEnd/>
            <a:tailEnd/>
          </a:ln>
          <a:effectLst/>
        </p:spPr>
        <p:txBody>
          <a:bodyPr wrap="none" anchor="ctr"/>
          <a:lstStyle/>
          <a:p>
            <a:endParaRPr lang="en-US"/>
          </a:p>
        </p:txBody>
      </p:sp>
      <p:sp>
        <p:nvSpPr>
          <p:cNvPr id="395283" name="Text Box 19">
            <a:hlinkClick r:id="rId5" action="ppaction://hlinksldjump"/>
          </p:cNvPr>
          <p:cNvSpPr txBox="1">
            <a:spLocks noChangeArrowheads="1"/>
          </p:cNvSpPr>
          <p:nvPr/>
        </p:nvSpPr>
        <p:spPr bwMode="auto">
          <a:xfrm>
            <a:off x="4260850" y="6286500"/>
            <a:ext cx="304800" cy="549275"/>
          </a:xfrm>
          <a:prstGeom prst="rect">
            <a:avLst/>
          </a:prstGeom>
          <a:noFill/>
          <a:ln w="9525">
            <a:noFill/>
            <a:miter lim="800000"/>
            <a:headEnd/>
            <a:tailEnd/>
          </a:ln>
          <a:effectLst/>
        </p:spPr>
        <p:txBody>
          <a:bodyPr>
            <a:spAutoFit/>
          </a:bodyPr>
          <a:lstStyle/>
          <a:p>
            <a:pPr>
              <a:spcBef>
                <a:spcPct val="50000"/>
              </a:spcBef>
              <a:buFontTx/>
              <a:buNone/>
            </a:pPr>
            <a:r>
              <a:rPr kumimoji="0" lang="en-US" altLang="en-US" b="1">
                <a:effectLst>
                  <a:outerShdw blurRad="38100" dist="38100" dir="2700000" algn="tl">
                    <a:srgbClr val="FFFFFF"/>
                  </a:outerShdw>
                </a:effectLst>
              </a:rPr>
              <a:t>4</a:t>
            </a:r>
          </a:p>
        </p:txBody>
      </p:sp>
      <p:sp>
        <p:nvSpPr>
          <p:cNvPr id="395284" name="AutoShape 20" descr="Stationery">
            <a:hlinkClick r:id="rId5" action="ppaction://hlinksldjump"/>
          </p:cNvPr>
          <p:cNvSpPr>
            <a:spLocks noChangeArrowheads="1"/>
          </p:cNvSpPr>
          <p:nvPr/>
        </p:nvSpPr>
        <p:spPr bwMode="auto">
          <a:xfrm>
            <a:off x="2400300" y="6292850"/>
            <a:ext cx="533400" cy="533400"/>
          </a:xfrm>
          <a:prstGeom prst="bevel">
            <a:avLst>
              <a:gd name="adj" fmla="val 12500"/>
            </a:avLst>
          </a:prstGeom>
          <a:blipFill dpi="0" rotWithShape="0">
            <a:blip r:embed="rId2" cstate="print"/>
            <a:srcRect/>
            <a:tile tx="0" ty="0" sx="100000" sy="100000" flip="none" algn="tl"/>
          </a:blipFill>
          <a:ln w="9525">
            <a:noFill/>
            <a:miter lim="800000"/>
            <a:headEnd/>
            <a:tailEnd/>
          </a:ln>
          <a:effectLst/>
        </p:spPr>
        <p:txBody>
          <a:bodyPr wrap="none" anchor="ctr"/>
          <a:lstStyle/>
          <a:p>
            <a:endParaRPr lang="en-US"/>
          </a:p>
        </p:txBody>
      </p:sp>
      <p:sp>
        <p:nvSpPr>
          <p:cNvPr id="395285" name="Text Box 21">
            <a:hlinkClick r:id="rId3" action="ppaction://hlinksldjump"/>
          </p:cNvPr>
          <p:cNvSpPr txBox="1">
            <a:spLocks noChangeArrowheads="1"/>
          </p:cNvSpPr>
          <p:nvPr/>
        </p:nvSpPr>
        <p:spPr bwMode="auto">
          <a:xfrm>
            <a:off x="2508250" y="6286500"/>
            <a:ext cx="304800" cy="549275"/>
          </a:xfrm>
          <a:prstGeom prst="rect">
            <a:avLst/>
          </a:prstGeom>
          <a:noFill/>
          <a:ln w="9525">
            <a:noFill/>
            <a:miter lim="800000"/>
            <a:headEnd/>
            <a:tailEnd/>
          </a:ln>
          <a:effectLst/>
        </p:spPr>
        <p:txBody>
          <a:bodyPr>
            <a:spAutoFit/>
          </a:bodyPr>
          <a:lstStyle/>
          <a:p>
            <a:pPr>
              <a:spcBef>
                <a:spcPct val="50000"/>
              </a:spcBef>
              <a:buFontTx/>
              <a:buNone/>
            </a:pPr>
            <a:r>
              <a:rPr kumimoji="0" lang="en-US" altLang="en-US" b="1">
                <a:effectLst>
                  <a:outerShdw blurRad="38100" dist="38100" dir="2700000" algn="tl">
                    <a:srgbClr val="FFFFFF"/>
                  </a:outerShdw>
                </a:effectLst>
              </a:rPr>
              <a:t>1</a:t>
            </a:r>
          </a:p>
        </p:txBody>
      </p:sp>
      <p:sp>
        <p:nvSpPr>
          <p:cNvPr id="395290" name="AutoShape 26" descr="Stationery">
            <a:hlinkClick r:id="rId4" action="ppaction://hlinksldjump"/>
          </p:cNvPr>
          <p:cNvSpPr>
            <a:spLocks noChangeArrowheads="1"/>
          </p:cNvSpPr>
          <p:nvPr/>
        </p:nvSpPr>
        <p:spPr bwMode="auto">
          <a:xfrm>
            <a:off x="2984500" y="6292850"/>
            <a:ext cx="533400" cy="533400"/>
          </a:xfrm>
          <a:prstGeom prst="bevel">
            <a:avLst>
              <a:gd name="adj" fmla="val 12500"/>
            </a:avLst>
          </a:prstGeom>
          <a:blipFill dpi="0" rotWithShape="0">
            <a:blip r:embed="rId2" cstate="print"/>
            <a:srcRect/>
            <a:tile tx="0" ty="0" sx="100000" sy="100000" flip="none" algn="tl"/>
          </a:blipFill>
          <a:ln w="9525">
            <a:noFill/>
            <a:miter lim="800000"/>
            <a:headEnd/>
            <a:tailEnd/>
          </a:ln>
          <a:effectLst/>
        </p:spPr>
        <p:txBody>
          <a:bodyPr wrap="none" anchor="ctr"/>
          <a:lstStyle/>
          <a:p>
            <a:endParaRPr lang="en-US"/>
          </a:p>
        </p:txBody>
      </p:sp>
      <p:sp>
        <p:nvSpPr>
          <p:cNvPr id="395291" name="Text Box 27">
            <a:hlinkClick r:id="rId6" action="ppaction://hlinksldjump"/>
          </p:cNvPr>
          <p:cNvSpPr txBox="1">
            <a:spLocks noChangeArrowheads="1"/>
          </p:cNvSpPr>
          <p:nvPr/>
        </p:nvSpPr>
        <p:spPr bwMode="auto">
          <a:xfrm>
            <a:off x="3092450" y="6286500"/>
            <a:ext cx="304800" cy="549275"/>
          </a:xfrm>
          <a:prstGeom prst="rect">
            <a:avLst/>
          </a:prstGeom>
          <a:noFill/>
          <a:ln w="9525">
            <a:noFill/>
            <a:miter lim="800000"/>
            <a:headEnd/>
            <a:tailEnd/>
          </a:ln>
          <a:effectLst/>
        </p:spPr>
        <p:txBody>
          <a:bodyPr>
            <a:spAutoFit/>
          </a:bodyPr>
          <a:lstStyle/>
          <a:p>
            <a:pPr>
              <a:spcBef>
                <a:spcPct val="50000"/>
              </a:spcBef>
              <a:buFontTx/>
              <a:buNone/>
            </a:pPr>
            <a:r>
              <a:rPr kumimoji="0" lang="en-US" altLang="en-US" b="1">
                <a:effectLst>
                  <a:outerShdw blurRad="38100" dist="38100" dir="2700000" algn="tl">
                    <a:srgbClr val="FFFFFF"/>
                  </a:outerShdw>
                </a:effectLst>
              </a:rPr>
              <a:t>2</a:t>
            </a:r>
            <a:endParaRPr kumimoji="0" lang="en-US" altLang="en-US">
              <a:solidFill>
                <a:srgbClr val="3A066A"/>
              </a:solidFill>
              <a:effectLst>
                <a:outerShdw blurRad="38100" dist="38100" dir="2700000" algn="tl">
                  <a:srgbClr val="000000"/>
                </a:outerShdw>
              </a:effectLst>
            </a:endParaRPr>
          </a:p>
        </p:txBody>
      </p:sp>
      <p:sp>
        <p:nvSpPr>
          <p:cNvPr id="395295" name="Rectangle 31"/>
          <p:cNvSpPr>
            <a:spLocks noChangeArrowheads="1"/>
          </p:cNvSpPr>
          <p:nvPr/>
        </p:nvSpPr>
        <p:spPr bwMode="auto">
          <a:xfrm>
            <a:off x="269875" y="3332163"/>
            <a:ext cx="8610600" cy="1069975"/>
          </a:xfrm>
          <a:prstGeom prst="rect">
            <a:avLst/>
          </a:prstGeom>
          <a:noFill/>
          <a:ln w="9525">
            <a:noFill/>
            <a:miter lim="800000"/>
            <a:headEnd/>
            <a:tailEnd/>
          </a:ln>
          <a:effectLst/>
        </p:spPr>
        <p:txBody>
          <a:bodyPr/>
          <a:lstStyle/>
          <a:p>
            <a:pPr marL="339725" indent="-339725" algn="l">
              <a:spcBef>
                <a:spcPct val="60000"/>
              </a:spcBef>
              <a:buClr>
                <a:schemeClr val="tx1"/>
              </a:buClr>
              <a:buSzPct val="150000"/>
              <a:buFontTx/>
              <a:buNone/>
            </a:pPr>
            <a:r>
              <a:rPr lang="en-US" altLang="en-US" sz="2200" b="1">
                <a:solidFill>
                  <a:srgbClr val="FF0000"/>
                </a:solidFill>
              </a:rPr>
              <a:t>(2)</a:t>
            </a:r>
            <a:r>
              <a:rPr lang="en-US" altLang="en-US" sz="2200">
                <a:solidFill>
                  <a:srgbClr val="000000"/>
                </a:solidFill>
              </a:rPr>
              <a:t> Nothing in the Constitution, nor in any federal statute, requires the electors to vote for the candidate favored by the popular vote in their State.</a:t>
            </a:r>
            <a:endParaRPr lang="en-US" altLang="en-US" sz="2000">
              <a:solidFill>
                <a:srgbClr val="000000"/>
              </a:solidFill>
            </a:endParaRPr>
          </a:p>
        </p:txBody>
      </p:sp>
      <p:sp>
        <p:nvSpPr>
          <p:cNvPr id="395296" name="Rectangle 32"/>
          <p:cNvSpPr>
            <a:spLocks noChangeArrowheads="1"/>
          </p:cNvSpPr>
          <p:nvPr/>
        </p:nvSpPr>
        <p:spPr bwMode="auto">
          <a:xfrm>
            <a:off x="269875" y="4448175"/>
            <a:ext cx="8610600" cy="785813"/>
          </a:xfrm>
          <a:prstGeom prst="rect">
            <a:avLst/>
          </a:prstGeom>
          <a:noFill/>
          <a:ln w="9525">
            <a:noFill/>
            <a:miter lim="800000"/>
            <a:headEnd/>
            <a:tailEnd/>
          </a:ln>
          <a:effectLst/>
        </p:spPr>
        <p:txBody>
          <a:bodyPr/>
          <a:lstStyle/>
          <a:p>
            <a:pPr marL="339725" indent="-339725" algn="l">
              <a:spcBef>
                <a:spcPct val="60000"/>
              </a:spcBef>
              <a:buClr>
                <a:schemeClr val="tx1"/>
              </a:buClr>
              <a:buSzPct val="150000"/>
              <a:buFontTx/>
              <a:buNone/>
            </a:pPr>
            <a:r>
              <a:rPr lang="en-US" altLang="en-US" sz="2200" b="1">
                <a:solidFill>
                  <a:srgbClr val="003300"/>
                </a:solidFill>
              </a:rPr>
              <a:t>(3)</a:t>
            </a:r>
            <a:r>
              <a:rPr lang="en-US" altLang="en-US" sz="2200">
                <a:solidFill>
                  <a:srgbClr val="000000"/>
                </a:solidFill>
              </a:rPr>
              <a:t> If no candidate gains a majority in the electoral college, the election is thrown into the House, a situation that has happened twice (1800 and 1824). In this process, each State is given one vote, meaning that States with smaller populations wield the same power as those with larger populations. </a:t>
            </a:r>
          </a:p>
        </p:txBody>
      </p:sp>
      <p:sp>
        <p:nvSpPr>
          <p:cNvPr id="395297" name="Rectangle 33"/>
          <p:cNvSpPr>
            <a:spLocks noChangeArrowheads="1"/>
          </p:cNvSpPr>
          <p:nvPr/>
        </p:nvSpPr>
        <p:spPr bwMode="auto">
          <a:xfrm>
            <a:off x="269875" y="2103438"/>
            <a:ext cx="8610600" cy="1398587"/>
          </a:xfrm>
          <a:prstGeom prst="rect">
            <a:avLst/>
          </a:prstGeom>
          <a:noFill/>
          <a:ln w="9525">
            <a:noFill/>
            <a:miter lim="800000"/>
            <a:headEnd/>
            <a:tailEnd/>
          </a:ln>
          <a:effectLst/>
        </p:spPr>
        <p:txBody>
          <a:bodyPr/>
          <a:lstStyle/>
          <a:p>
            <a:pPr marL="339725" indent="-339725" algn="l">
              <a:spcBef>
                <a:spcPct val="60000"/>
              </a:spcBef>
              <a:buClr>
                <a:schemeClr val="tx1"/>
              </a:buClr>
              <a:buSzPct val="150000"/>
              <a:buFontTx/>
              <a:buNone/>
            </a:pPr>
            <a:r>
              <a:rPr lang="en-US" altLang="en-US" sz="2200" b="1">
                <a:solidFill>
                  <a:schemeClr val="hlink"/>
                </a:solidFill>
              </a:rPr>
              <a:t>(1)</a:t>
            </a:r>
            <a:r>
              <a:rPr lang="en-US" altLang="en-US" sz="2200">
                <a:solidFill>
                  <a:srgbClr val="000000"/>
                </a:solidFill>
              </a:rPr>
              <a:t> It is possible to win the popular vote in the presidential election, but lose the electoral college vote. This has happened four times in U.S. history (1824, 1876, 1888, and 2000).</a:t>
            </a:r>
            <a:endParaRPr lang="en-US" altLang="en-US" sz="2000">
              <a:solidFill>
                <a:srgbClr val="000000"/>
              </a:solidFill>
            </a:endParaRP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395297"/>
                                        </p:tgtEl>
                                        <p:attrNameLst>
                                          <p:attrName>style.visibility</p:attrName>
                                        </p:attrNameLst>
                                      </p:cBhvr>
                                      <p:to>
                                        <p:strVal val="visible"/>
                                      </p:to>
                                    </p:set>
                                    <p:animEffect transition="in" filter="checkerboard(down)">
                                      <p:cBhvr>
                                        <p:cTn id="7" dur="500"/>
                                        <p:tgtEl>
                                          <p:spTgt spid="395297"/>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395295"/>
                                        </p:tgtEl>
                                        <p:attrNameLst>
                                          <p:attrName>style.visibility</p:attrName>
                                        </p:attrNameLst>
                                      </p:cBhvr>
                                      <p:to>
                                        <p:strVal val="visible"/>
                                      </p:to>
                                    </p:set>
                                    <p:animEffect transition="in" filter="slide(fromTop)">
                                      <p:cBhvr>
                                        <p:cTn id="12" dur="500"/>
                                        <p:tgtEl>
                                          <p:spTgt spid="395295"/>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9" fill="hold" grpId="0" nodeType="clickEffect">
                                  <p:stCondLst>
                                    <p:cond delay="0"/>
                                  </p:stCondLst>
                                  <p:childTnLst>
                                    <p:set>
                                      <p:cBhvr>
                                        <p:cTn id="16" dur="1" fill="hold">
                                          <p:stCondLst>
                                            <p:cond delay="0"/>
                                          </p:stCondLst>
                                        </p:cTn>
                                        <p:tgtEl>
                                          <p:spTgt spid="395296"/>
                                        </p:tgtEl>
                                        <p:attrNameLst>
                                          <p:attrName>style.visibility</p:attrName>
                                        </p:attrNameLst>
                                      </p:cBhvr>
                                      <p:to>
                                        <p:strVal val="visible"/>
                                      </p:to>
                                    </p:set>
                                    <p:animEffect transition="in" filter="strips(upLeft)">
                                      <p:cBhvr>
                                        <p:cTn id="17" dur="500"/>
                                        <p:tgtEl>
                                          <p:spTgt spid="3952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5295" grpId="0" autoUpdateAnimBg="0"/>
      <p:bldP spid="395296" grpId="0" autoUpdateAnimBg="0"/>
      <p:bldP spid="395297"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24962" name="Rectangle 2"/>
          <p:cNvSpPr>
            <a:spLocks noGrp="1" noChangeArrowheads="1"/>
          </p:cNvSpPr>
          <p:nvPr>
            <p:ph type="title"/>
          </p:nvPr>
        </p:nvSpPr>
        <p:spPr/>
        <p:txBody>
          <a:bodyPr/>
          <a:lstStyle/>
          <a:p>
            <a:pPr algn="ctr"/>
            <a:r>
              <a:rPr lang="en-US" altLang="en-US"/>
              <a:t>Proposed Reforms</a:t>
            </a:r>
          </a:p>
        </p:txBody>
      </p:sp>
      <p:sp>
        <p:nvSpPr>
          <p:cNvPr id="424977" name="Rectangle 17"/>
          <p:cNvSpPr>
            <a:spLocks noGrp="1" noChangeArrowheads="1"/>
          </p:cNvSpPr>
          <p:nvPr>
            <p:ph sz="half" idx="1"/>
          </p:nvPr>
        </p:nvSpPr>
        <p:spPr>
          <a:xfrm>
            <a:off x="304800" y="862013"/>
            <a:ext cx="4229100" cy="2578100"/>
          </a:xfrm>
        </p:spPr>
        <p:txBody>
          <a:bodyPr/>
          <a:lstStyle/>
          <a:p>
            <a:pPr>
              <a:lnSpc>
                <a:spcPct val="110000"/>
              </a:lnSpc>
            </a:pPr>
            <a:r>
              <a:rPr lang="en-US" altLang="en-US" sz="1800">
                <a:solidFill>
                  <a:schemeClr val="tx1"/>
                </a:solidFill>
              </a:rPr>
              <a:t>In the </a:t>
            </a:r>
            <a:r>
              <a:rPr lang="en-US" altLang="en-US" sz="1800" b="1">
                <a:solidFill>
                  <a:schemeClr val="tx2"/>
                </a:solidFill>
              </a:rPr>
              <a:t>district plan</a:t>
            </a:r>
            <a:r>
              <a:rPr lang="en-US" altLang="en-US" sz="1800" b="1">
                <a:solidFill>
                  <a:schemeClr val="tx1"/>
                </a:solidFill>
              </a:rPr>
              <a:t>,</a:t>
            </a:r>
            <a:r>
              <a:rPr lang="en-US" altLang="en-US" sz="1800">
                <a:solidFill>
                  <a:schemeClr val="tx1"/>
                </a:solidFill>
              </a:rPr>
              <a:t> electors would be chosen the same way members of Congress are selected: each congressional district would select one elector (just as they select representatives), and two electors would be selected based on the overall popular vote in a State (just as senators are selected).</a:t>
            </a:r>
            <a:endParaRPr lang="en-US" altLang="en-US" sz="1800"/>
          </a:p>
        </p:txBody>
      </p:sp>
      <p:sp>
        <p:nvSpPr>
          <p:cNvPr id="424978" name="Rectangle 18"/>
          <p:cNvSpPr>
            <a:spLocks noGrp="1" noChangeArrowheads="1"/>
          </p:cNvSpPr>
          <p:nvPr>
            <p:ph sz="half" idx="2"/>
          </p:nvPr>
        </p:nvSpPr>
        <p:spPr>
          <a:xfrm>
            <a:off x="4843463" y="876300"/>
            <a:ext cx="4229100" cy="2144713"/>
          </a:xfrm>
        </p:spPr>
        <p:txBody>
          <a:bodyPr/>
          <a:lstStyle/>
          <a:p>
            <a:r>
              <a:rPr lang="en-US" altLang="en-US" sz="1800"/>
              <a:t>A commonly heard reform suggests that the electoral college be done away with altogether in favor of </a:t>
            </a:r>
            <a:r>
              <a:rPr lang="en-US" altLang="en-US" sz="1800" b="1">
                <a:solidFill>
                  <a:schemeClr val="tx2"/>
                </a:solidFill>
              </a:rPr>
              <a:t>direct popular election</a:t>
            </a:r>
            <a:r>
              <a:rPr lang="en-US" altLang="en-US" sz="1800" b="1">
                <a:solidFill>
                  <a:schemeClr val="tx1"/>
                </a:solidFill>
              </a:rPr>
              <a:t>.</a:t>
            </a:r>
            <a:r>
              <a:rPr lang="en-US" altLang="en-US" sz="1800"/>
              <a:t> At the polls, voters would vote directly for the President and Vice President instead of electors.</a:t>
            </a:r>
          </a:p>
        </p:txBody>
      </p:sp>
      <p:sp>
        <p:nvSpPr>
          <p:cNvPr id="424963" name="Rectangle 3"/>
          <p:cNvSpPr>
            <a:spLocks noChangeArrowheads="1"/>
          </p:cNvSpPr>
          <p:nvPr/>
        </p:nvSpPr>
        <p:spPr bwMode="auto">
          <a:xfrm>
            <a:off x="5715000" y="6400800"/>
            <a:ext cx="1905000" cy="304800"/>
          </a:xfrm>
          <a:prstGeom prst="rect">
            <a:avLst/>
          </a:prstGeom>
          <a:noFill/>
          <a:ln w="9525">
            <a:noFill/>
            <a:miter lim="800000"/>
            <a:headEnd/>
            <a:tailEnd/>
          </a:ln>
          <a:effectLst/>
        </p:spPr>
        <p:txBody>
          <a:bodyPr wrap="none"/>
          <a:lstStyle/>
          <a:p>
            <a:pPr algn="r">
              <a:buFontTx/>
              <a:buNone/>
            </a:pPr>
            <a:r>
              <a:rPr kumimoji="0" lang="en-US" altLang="en-US" sz="1400" b="1" i="1">
                <a:solidFill>
                  <a:srgbClr val="FFFFFF"/>
                </a:solidFill>
                <a:effectLst>
                  <a:outerShdw blurRad="38100" dist="38100" dir="2700000" algn="tl">
                    <a:srgbClr val="000000"/>
                  </a:outerShdw>
                </a:effectLst>
              </a:rPr>
              <a:t>Chapter 13, Section 5</a:t>
            </a:r>
            <a:endParaRPr kumimoji="0" lang="en-US" altLang="en-US" sz="1400">
              <a:solidFill>
                <a:srgbClr val="FFFFFF"/>
              </a:solidFill>
              <a:effectLst>
                <a:outerShdw blurRad="38100" dist="38100" dir="2700000" algn="tl">
                  <a:srgbClr val="000000"/>
                </a:outerShdw>
              </a:effectLst>
            </a:endParaRPr>
          </a:p>
        </p:txBody>
      </p:sp>
      <p:sp>
        <p:nvSpPr>
          <p:cNvPr id="424964" name="AutoShape 4" descr="Stationery">
            <a:hlinkClick r:id="" action="ppaction://hlinkshowjump?jump=previousslide" highlightClick="1"/>
          </p:cNvPr>
          <p:cNvSpPr>
            <a:spLocks noChangeArrowheads="1"/>
          </p:cNvSpPr>
          <p:nvPr/>
        </p:nvSpPr>
        <p:spPr bwMode="auto">
          <a:xfrm>
            <a:off x="38100" y="6299200"/>
            <a:ext cx="520700" cy="520700"/>
          </a:xfrm>
          <a:prstGeom prst="actionButtonBackPrevious">
            <a:avLst/>
          </a:prstGeom>
          <a:blipFill dpi="0" rotWithShape="0">
            <a:blip r:embed="rId2" cstate="print"/>
            <a:srcRect/>
            <a:tile tx="0" ty="0" sx="100000" sy="100000" flip="none" algn="tl"/>
          </a:blipFill>
          <a:ln w="9525">
            <a:noFill/>
            <a:miter lim="800000"/>
            <a:headEnd/>
            <a:tailEnd/>
          </a:ln>
          <a:effectLst/>
        </p:spPr>
        <p:txBody>
          <a:bodyPr wrap="none" anchor="ctr"/>
          <a:lstStyle/>
          <a:p>
            <a:endParaRPr lang="en-US"/>
          </a:p>
        </p:txBody>
      </p:sp>
      <p:sp>
        <p:nvSpPr>
          <p:cNvPr id="424965" name="AutoShape 5" descr="Stationery">
            <a:hlinkClick r:id="" action="ppaction://hlinkshowjump?jump=nextslide" highlightClick="1"/>
          </p:cNvPr>
          <p:cNvSpPr>
            <a:spLocks noChangeArrowheads="1"/>
          </p:cNvSpPr>
          <p:nvPr/>
        </p:nvSpPr>
        <p:spPr bwMode="auto">
          <a:xfrm>
            <a:off x="609600" y="6299200"/>
            <a:ext cx="520700" cy="520700"/>
          </a:xfrm>
          <a:prstGeom prst="actionButtonForwardNext">
            <a:avLst/>
          </a:prstGeom>
          <a:blipFill dpi="0" rotWithShape="0">
            <a:blip r:embed="rId2" cstate="print"/>
            <a:srcRect/>
            <a:tile tx="0" ty="0" sx="100000" sy="100000" flip="none" algn="tl"/>
          </a:blipFill>
          <a:ln w="9525">
            <a:noFill/>
            <a:miter lim="800000"/>
            <a:headEnd/>
            <a:tailEnd/>
          </a:ln>
          <a:effectLst/>
        </p:spPr>
        <p:txBody>
          <a:bodyPr wrap="none" anchor="ctr"/>
          <a:lstStyle/>
          <a:p>
            <a:endParaRPr lang="en-US"/>
          </a:p>
        </p:txBody>
      </p:sp>
      <p:sp>
        <p:nvSpPr>
          <p:cNvPr id="424966" name="AutoShape 6" descr="Stationery">
            <a:hlinkClick r:id="rId3" action="ppaction://hlinksldjump"/>
          </p:cNvPr>
          <p:cNvSpPr>
            <a:spLocks noChangeArrowheads="1"/>
          </p:cNvSpPr>
          <p:nvPr/>
        </p:nvSpPr>
        <p:spPr bwMode="auto">
          <a:xfrm>
            <a:off x="2984500" y="6292850"/>
            <a:ext cx="533400" cy="533400"/>
          </a:xfrm>
          <a:prstGeom prst="bevel">
            <a:avLst>
              <a:gd name="adj" fmla="val 12500"/>
            </a:avLst>
          </a:prstGeom>
          <a:blipFill dpi="0" rotWithShape="0">
            <a:blip r:embed="rId2" cstate="print"/>
            <a:srcRect/>
            <a:tile tx="0" ty="0" sx="100000" sy="100000" flip="none" algn="tl"/>
          </a:blipFill>
          <a:ln w="9525">
            <a:noFill/>
            <a:miter lim="800000"/>
            <a:headEnd/>
            <a:tailEnd/>
          </a:ln>
          <a:effectLst/>
        </p:spPr>
        <p:txBody>
          <a:bodyPr wrap="none" anchor="ctr"/>
          <a:lstStyle/>
          <a:p>
            <a:endParaRPr lang="en-US"/>
          </a:p>
        </p:txBody>
      </p:sp>
      <p:sp>
        <p:nvSpPr>
          <p:cNvPr id="424967" name="Text Box 7">
            <a:hlinkClick r:id="rId4" action="ppaction://hlinksldjump"/>
          </p:cNvPr>
          <p:cNvSpPr txBox="1">
            <a:spLocks noChangeArrowheads="1"/>
          </p:cNvSpPr>
          <p:nvPr/>
        </p:nvSpPr>
        <p:spPr bwMode="auto">
          <a:xfrm>
            <a:off x="3092450" y="6286500"/>
            <a:ext cx="304800" cy="549275"/>
          </a:xfrm>
          <a:prstGeom prst="rect">
            <a:avLst/>
          </a:prstGeom>
          <a:noFill/>
          <a:ln w="9525">
            <a:noFill/>
            <a:miter lim="800000"/>
            <a:headEnd/>
            <a:tailEnd/>
          </a:ln>
          <a:effectLst/>
        </p:spPr>
        <p:txBody>
          <a:bodyPr>
            <a:spAutoFit/>
          </a:bodyPr>
          <a:lstStyle/>
          <a:p>
            <a:pPr>
              <a:spcBef>
                <a:spcPct val="50000"/>
              </a:spcBef>
              <a:buFontTx/>
              <a:buNone/>
            </a:pPr>
            <a:r>
              <a:rPr kumimoji="0" lang="en-US" altLang="en-US" b="1">
                <a:effectLst>
                  <a:outerShdw blurRad="38100" dist="38100" dir="2700000" algn="tl">
                    <a:srgbClr val="FFFFFF"/>
                  </a:outerShdw>
                </a:effectLst>
              </a:rPr>
              <a:t>2</a:t>
            </a:r>
            <a:endParaRPr kumimoji="0" lang="en-US" altLang="en-US">
              <a:solidFill>
                <a:srgbClr val="3A066A"/>
              </a:solidFill>
              <a:effectLst>
                <a:outerShdw blurRad="38100" dist="38100" dir="2700000" algn="tl">
                  <a:srgbClr val="000000"/>
                </a:outerShdw>
              </a:effectLst>
            </a:endParaRPr>
          </a:p>
        </p:txBody>
      </p:sp>
      <p:sp>
        <p:nvSpPr>
          <p:cNvPr id="424968" name="AutoShape 8" descr="Stationery">
            <a:hlinkClick r:id="rId4" action="ppaction://hlinksldjump"/>
          </p:cNvPr>
          <p:cNvSpPr>
            <a:spLocks noChangeArrowheads="1"/>
          </p:cNvSpPr>
          <p:nvPr/>
        </p:nvSpPr>
        <p:spPr bwMode="auto">
          <a:xfrm>
            <a:off x="4159250" y="6292850"/>
            <a:ext cx="533400" cy="533400"/>
          </a:xfrm>
          <a:prstGeom prst="bevel">
            <a:avLst>
              <a:gd name="adj" fmla="val 12500"/>
            </a:avLst>
          </a:prstGeom>
          <a:blipFill dpi="0" rotWithShape="0">
            <a:blip r:embed="rId2" cstate="print"/>
            <a:srcRect/>
            <a:tile tx="0" ty="0" sx="100000" sy="100000" flip="none" algn="tl"/>
          </a:blipFill>
          <a:ln w="9525">
            <a:noFill/>
            <a:miter lim="800000"/>
            <a:headEnd/>
            <a:tailEnd/>
          </a:ln>
          <a:effectLst/>
        </p:spPr>
        <p:txBody>
          <a:bodyPr wrap="none" anchor="ctr"/>
          <a:lstStyle/>
          <a:p>
            <a:endParaRPr lang="en-US"/>
          </a:p>
        </p:txBody>
      </p:sp>
      <p:sp>
        <p:nvSpPr>
          <p:cNvPr id="424969" name="Text Box 9">
            <a:hlinkClick r:id="rId3" action="ppaction://hlinksldjump"/>
          </p:cNvPr>
          <p:cNvSpPr txBox="1">
            <a:spLocks noChangeArrowheads="1"/>
          </p:cNvSpPr>
          <p:nvPr/>
        </p:nvSpPr>
        <p:spPr bwMode="auto">
          <a:xfrm>
            <a:off x="4260850" y="6286500"/>
            <a:ext cx="304800" cy="549275"/>
          </a:xfrm>
          <a:prstGeom prst="rect">
            <a:avLst/>
          </a:prstGeom>
          <a:noFill/>
          <a:ln w="9525">
            <a:noFill/>
            <a:miter lim="800000"/>
            <a:headEnd/>
            <a:tailEnd/>
          </a:ln>
          <a:effectLst/>
        </p:spPr>
        <p:txBody>
          <a:bodyPr>
            <a:spAutoFit/>
          </a:bodyPr>
          <a:lstStyle/>
          <a:p>
            <a:pPr>
              <a:spcBef>
                <a:spcPct val="50000"/>
              </a:spcBef>
              <a:buFontTx/>
              <a:buNone/>
            </a:pPr>
            <a:r>
              <a:rPr kumimoji="0" lang="en-US" altLang="en-US" b="1">
                <a:effectLst>
                  <a:outerShdw blurRad="38100" dist="38100" dir="2700000" algn="tl">
                    <a:srgbClr val="FFFFFF"/>
                  </a:outerShdw>
                </a:effectLst>
              </a:rPr>
              <a:t>4</a:t>
            </a:r>
          </a:p>
        </p:txBody>
      </p:sp>
      <p:sp>
        <p:nvSpPr>
          <p:cNvPr id="424970" name="AutoShape 10" descr="Stationery">
            <a:hlinkClick r:id="rId3" action="ppaction://hlinksldjump"/>
          </p:cNvPr>
          <p:cNvSpPr>
            <a:spLocks noChangeArrowheads="1"/>
          </p:cNvSpPr>
          <p:nvPr/>
        </p:nvSpPr>
        <p:spPr bwMode="auto">
          <a:xfrm>
            <a:off x="2400300" y="6292850"/>
            <a:ext cx="533400" cy="533400"/>
          </a:xfrm>
          <a:prstGeom prst="bevel">
            <a:avLst>
              <a:gd name="adj" fmla="val 12500"/>
            </a:avLst>
          </a:prstGeom>
          <a:blipFill dpi="0" rotWithShape="0">
            <a:blip r:embed="rId2" cstate="print"/>
            <a:srcRect/>
            <a:tile tx="0" ty="0" sx="100000" sy="100000" flip="none" algn="tl"/>
          </a:blipFill>
          <a:ln w="9525">
            <a:noFill/>
            <a:miter lim="800000"/>
            <a:headEnd/>
            <a:tailEnd/>
          </a:ln>
          <a:effectLst/>
        </p:spPr>
        <p:txBody>
          <a:bodyPr wrap="none" anchor="ctr"/>
          <a:lstStyle/>
          <a:p>
            <a:endParaRPr lang="en-US"/>
          </a:p>
        </p:txBody>
      </p:sp>
      <p:sp>
        <p:nvSpPr>
          <p:cNvPr id="424971" name="Text Box 11">
            <a:hlinkClick r:id="rId5" action="ppaction://hlinksldjump"/>
          </p:cNvPr>
          <p:cNvSpPr txBox="1">
            <a:spLocks noChangeArrowheads="1"/>
          </p:cNvSpPr>
          <p:nvPr/>
        </p:nvSpPr>
        <p:spPr bwMode="auto">
          <a:xfrm>
            <a:off x="2508250" y="6286500"/>
            <a:ext cx="304800" cy="549275"/>
          </a:xfrm>
          <a:prstGeom prst="rect">
            <a:avLst/>
          </a:prstGeom>
          <a:noFill/>
          <a:ln w="9525">
            <a:noFill/>
            <a:miter lim="800000"/>
            <a:headEnd/>
            <a:tailEnd/>
          </a:ln>
          <a:effectLst/>
        </p:spPr>
        <p:txBody>
          <a:bodyPr>
            <a:spAutoFit/>
          </a:bodyPr>
          <a:lstStyle/>
          <a:p>
            <a:pPr>
              <a:spcBef>
                <a:spcPct val="50000"/>
              </a:spcBef>
              <a:buFontTx/>
              <a:buNone/>
            </a:pPr>
            <a:r>
              <a:rPr kumimoji="0" lang="en-US" altLang="en-US" b="1">
                <a:effectLst>
                  <a:outerShdw blurRad="38100" dist="38100" dir="2700000" algn="tl">
                    <a:srgbClr val="FFFFFF"/>
                  </a:outerShdw>
                </a:effectLst>
              </a:rPr>
              <a:t>1</a:t>
            </a:r>
          </a:p>
        </p:txBody>
      </p:sp>
      <p:sp>
        <p:nvSpPr>
          <p:cNvPr id="424975" name="AutoShape 15" descr="Stationery">
            <a:hlinkClick r:id="rId4" action="ppaction://hlinksldjump"/>
          </p:cNvPr>
          <p:cNvSpPr>
            <a:spLocks noChangeArrowheads="1"/>
          </p:cNvSpPr>
          <p:nvPr/>
        </p:nvSpPr>
        <p:spPr bwMode="auto">
          <a:xfrm>
            <a:off x="3568700" y="6292850"/>
            <a:ext cx="533400" cy="533400"/>
          </a:xfrm>
          <a:prstGeom prst="bevel">
            <a:avLst>
              <a:gd name="adj" fmla="val 12500"/>
            </a:avLst>
          </a:prstGeom>
          <a:blipFill dpi="0" rotWithShape="0">
            <a:blip r:embed="rId2" cstate="print"/>
            <a:srcRect/>
            <a:tile tx="0" ty="0" sx="100000" sy="100000" flip="none" algn="tl"/>
          </a:blipFill>
          <a:ln w="9525">
            <a:noFill/>
            <a:miter lim="800000"/>
            <a:headEnd/>
            <a:tailEnd/>
          </a:ln>
          <a:effectLst/>
        </p:spPr>
        <p:txBody>
          <a:bodyPr wrap="none" anchor="ctr"/>
          <a:lstStyle/>
          <a:p>
            <a:endParaRPr lang="en-US"/>
          </a:p>
        </p:txBody>
      </p:sp>
      <p:sp>
        <p:nvSpPr>
          <p:cNvPr id="424976" name="Text Box 16">
            <a:hlinkClick r:id="rId6" action="ppaction://hlinksldjump"/>
          </p:cNvPr>
          <p:cNvSpPr txBox="1">
            <a:spLocks noChangeArrowheads="1"/>
          </p:cNvSpPr>
          <p:nvPr/>
        </p:nvSpPr>
        <p:spPr bwMode="auto">
          <a:xfrm>
            <a:off x="3676650" y="6286500"/>
            <a:ext cx="304800" cy="549275"/>
          </a:xfrm>
          <a:prstGeom prst="rect">
            <a:avLst/>
          </a:prstGeom>
          <a:noFill/>
          <a:ln w="9525">
            <a:noFill/>
            <a:miter lim="800000"/>
            <a:headEnd/>
            <a:tailEnd/>
          </a:ln>
          <a:effectLst/>
        </p:spPr>
        <p:txBody>
          <a:bodyPr>
            <a:spAutoFit/>
          </a:bodyPr>
          <a:lstStyle/>
          <a:p>
            <a:pPr>
              <a:spcBef>
                <a:spcPct val="50000"/>
              </a:spcBef>
              <a:buFontTx/>
              <a:buNone/>
            </a:pPr>
            <a:r>
              <a:rPr kumimoji="0" lang="en-US" altLang="en-US" b="1">
                <a:effectLst>
                  <a:outerShdw blurRad="38100" dist="38100" dir="2700000" algn="tl">
                    <a:srgbClr val="FFFFFF"/>
                  </a:outerShdw>
                </a:effectLst>
              </a:rPr>
              <a:t>3</a:t>
            </a:r>
            <a:endParaRPr kumimoji="0" lang="en-US" altLang="en-US">
              <a:solidFill>
                <a:srgbClr val="3A066A"/>
              </a:solidFill>
              <a:effectLst>
                <a:outerShdw blurRad="38100" dist="38100" dir="2700000" algn="tl">
                  <a:srgbClr val="000000"/>
                </a:outerShdw>
              </a:effectLst>
            </a:endParaRPr>
          </a:p>
        </p:txBody>
      </p:sp>
      <p:sp>
        <p:nvSpPr>
          <p:cNvPr id="424979" name="Rectangle 19"/>
          <p:cNvSpPr>
            <a:spLocks noChangeArrowheads="1"/>
          </p:cNvSpPr>
          <p:nvPr/>
        </p:nvSpPr>
        <p:spPr bwMode="auto">
          <a:xfrm>
            <a:off x="317500" y="3816350"/>
            <a:ext cx="4229100" cy="2235200"/>
          </a:xfrm>
          <a:prstGeom prst="rect">
            <a:avLst/>
          </a:prstGeom>
          <a:noFill/>
          <a:ln w="9525">
            <a:noFill/>
            <a:miter lim="800000"/>
            <a:headEnd/>
            <a:tailEnd/>
          </a:ln>
          <a:effectLst/>
        </p:spPr>
        <p:txBody>
          <a:bodyPr/>
          <a:lstStyle/>
          <a:p>
            <a:pPr marL="339725" indent="-339725" algn="l">
              <a:lnSpc>
                <a:spcPct val="110000"/>
              </a:lnSpc>
              <a:spcBef>
                <a:spcPct val="60000"/>
              </a:spcBef>
              <a:buClr>
                <a:schemeClr val="tx1"/>
              </a:buClr>
              <a:buSzPct val="150000"/>
            </a:pPr>
            <a:r>
              <a:rPr lang="en-US" altLang="en-US" sz="1800">
                <a:solidFill>
                  <a:srgbClr val="000000"/>
                </a:solidFill>
              </a:rPr>
              <a:t>The </a:t>
            </a:r>
            <a:r>
              <a:rPr lang="en-US" altLang="en-US" sz="1800" b="1">
                <a:solidFill>
                  <a:schemeClr val="tx2"/>
                </a:solidFill>
              </a:rPr>
              <a:t>proportional plan</a:t>
            </a:r>
            <a:r>
              <a:rPr lang="en-US" altLang="en-US" sz="1800">
                <a:solidFill>
                  <a:srgbClr val="000000"/>
                </a:solidFill>
              </a:rPr>
              <a:t> suggests that each candidate would receive the same share of a State’s electoral vote as he or she received in the State’s popular vote.</a:t>
            </a:r>
          </a:p>
        </p:txBody>
      </p:sp>
      <p:sp>
        <p:nvSpPr>
          <p:cNvPr id="424980" name="Rectangle 20"/>
          <p:cNvSpPr>
            <a:spLocks noChangeArrowheads="1"/>
          </p:cNvSpPr>
          <p:nvPr/>
        </p:nvSpPr>
        <p:spPr bwMode="auto">
          <a:xfrm>
            <a:off x="4843463" y="3843338"/>
            <a:ext cx="4229100" cy="2144712"/>
          </a:xfrm>
          <a:prstGeom prst="rect">
            <a:avLst/>
          </a:prstGeom>
          <a:noFill/>
          <a:ln w="9525">
            <a:noFill/>
            <a:miter lim="800000"/>
            <a:headEnd/>
            <a:tailEnd/>
          </a:ln>
          <a:effectLst/>
        </p:spPr>
        <p:txBody>
          <a:bodyPr/>
          <a:lstStyle/>
          <a:p>
            <a:pPr marL="339725" indent="-339725" algn="l">
              <a:spcBef>
                <a:spcPct val="60000"/>
              </a:spcBef>
              <a:buClr>
                <a:schemeClr val="tx1"/>
              </a:buClr>
              <a:buSzPct val="150000"/>
            </a:pPr>
            <a:r>
              <a:rPr lang="en-US" altLang="en-US" sz="1800">
                <a:solidFill>
                  <a:srgbClr val="000000"/>
                </a:solidFill>
              </a:rPr>
              <a:t>The </a:t>
            </a:r>
            <a:r>
              <a:rPr lang="en-US" altLang="en-US" sz="1800" b="1">
                <a:solidFill>
                  <a:schemeClr val="tx2"/>
                </a:solidFill>
              </a:rPr>
              <a:t>national bonus plan</a:t>
            </a:r>
            <a:r>
              <a:rPr lang="en-US" altLang="en-US" sz="1800">
                <a:solidFill>
                  <a:srgbClr val="000000"/>
                </a:solidFill>
              </a:rPr>
              <a:t> would automatically offer the winner of the popular vote 102 electoral votes in addition to the other electoral votes he or she might gain. </a:t>
            </a: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1000"/>
                                  </p:stCondLst>
                                  <p:childTnLst>
                                    <p:set>
                                      <p:cBhvr>
                                        <p:cTn id="6" dur="1" fill="hold">
                                          <p:stCondLst>
                                            <p:cond delay="0"/>
                                          </p:stCondLst>
                                        </p:cTn>
                                        <p:tgtEl>
                                          <p:spTgt spid="424962"/>
                                        </p:tgtEl>
                                        <p:attrNameLst>
                                          <p:attrName>style.visibility</p:attrName>
                                        </p:attrNameLst>
                                      </p:cBhvr>
                                      <p:to>
                                        <p:strVal val="visible"/>
                                      </p:to>
                                    </p:set>
                                    <p:anim calcmode="lin" valueType="num">
                                      <p:cBhvr additive="base">
                                        <p:cTn id="7" dur="500" fill="hold"/>
                                        <p:tgtEl>
                                          <p:spTgt spid="424962"/>
                                        </p:tgtEl>
                                        <p:attrNameLst>
                                          <p:attrName>ppt_x</p:attrName>
                                        </p:attrNameLst>
                                      </p:cBhvr>
                                      <p:tavLst>
                                        <p:tav tm="0">
                                          <p:val>
                                            <p:strVal val="#ppt_x"/>
                                          </p:val>
                                        </p:tav>
                                        <p:tav tm="100000">
                                          <p:val>
                                            <p:strVal val="#ppt_x"/>
                                          </p:val>
                                        </p:tav>
                                      </p:tavLst>
                                    </p:anim>
                                    <p:anim calcmode="lin" valueType="num">
                                      <p:cBhvr additive="base">
                                        <p:cTn id="8" dur="500" fill="hold"/>
                                        <p:tgtEl>
                                          <p:spTgt spid="42496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424977">
                                            <p:txEl>
                                              <p:pRg st="0" end="0"/>
                                            </p:txEl>
                                          </p:spTgt>
                                        </p:tgtEl>
                                        <p:attrNameLst>
                                          <p:attrName>style.visibility</p:attrName>
                                        </p:attrNameLst>
                                      </p:cBhvr>
                                      <p:to>
                                        <p:strVal val="visible"/>
                                      </p:to>
                                    </p:set>
                                    <p:animEffect transition="in" filter="randombar(horizontal)">
                                      <p:cBhvr>
                                        <p:cTn id="13" dur="500"/>
                                        <p:tgtEl>
                                          <p:spTgt spid="42497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1" fill="hold" grpId="0" nodeType="clickEffect">
                                  <p:stCondLst>
                                    <p:cond delay="0"/>
                                  </p:stCondLst>
                                  <p:childTnLst>
                                    <p:set>
                                      <p:cBhvr>
                                        <p:cTn id="17" dur="1" fill="hold">
                                          <p:stCondLst>
                                            <p:cond delay="0"/>
                                          </p:stCondLst>
                                        </p:cTn>
                                        <p:tgtEl>
                                          <p:spTgt spid="424978">
                                            <p:txEl>
                                              <p:pRg st="0" end="0"/>
                                            </p:txEl>
                                          </p:spTgt>
                                        </p:tgtEl>
                                        <p:attrNameLst>
                                          <p:attrName>style.visibility</p:attrName>
                                        </p:attrNameLst>
                                      </p:cBhvr>
                                      <p:to>
                                        <p:strVal val="visible"/>
                                      </p:to>
                                    </p:set>
                                    <p:animEffect transition="in" filter="slide(fromTop)">
                                      <p:cBhvr>
                                        <p:cTn id="18" dur="500"/>
                                        <p:tgtEl>
                                          <p:spTgt spid="424978">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5" fill="hold" grpId="0" nodeType="clickEffect">
                                  <p:stCondLst>
                                    <p:cond delay="0"/>
                                  </p:stCondLst>
                                  <p:childTnLst>
                                    <p:set>
                                      <p:cBhvr>
                                        <p:cTn id="22" dur="1" fill="hold">
                                          <p:stCondLst>
                                            <p:cond delay="0"/>
                                          </p:stCondLst>
                                        </p:cTn>
                                        <p:tgtEl>
                                          <p:spTgt spid="424979"/>
                                        </p:tgtEl>
                                        <p:attrNameLst>
                                          <p:attrName>style.visibility</p:attrName>
                                        </p:attrNameLst>
                                      </p:cBhvr>
                                      <p:to>
                                        <p:strVal val="visible"/>
                                      </p:to>
                                    </p:set>
                                    <p:animEffect transition="in" filter="checkerboard(down)">
                                      <p:cBhvr>
                                        <p:cTn id="23" dur="500"/>
                                        <p:tgtEl>
                                          <p:spTgt spid="424979"/>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32" fill="hold" grpId="0" nodeType="clickEffect">
                                  <p:stCondLst>
                                    <p:cond delay="0"/>
                                  </p:stCondLst>
                                  <p:childTnLst>
                                    <p:set>
                                      <p:cBhvr>
                                        <p:cTn id="27" dur="1" fill="hold">
                                          <p:stCondLst>
                                            <p:cond delay="0"/>
                                          </p:stCondLst>
                                        </p:cTn>
                                        <p:tgtEl>
                                          <p:spTgt spid="424980"/>
                                        </p:tgtEl>
                                        <p:attrNameLst>
                                          <p:attrName>style.visibility</p:attrName>
                                        </p:attrNameLst>
                                      </p:cBhvr>
                                      <p:to>
                                        <p:strVal val="visible"/>
                                      </p:to>
                                    </p:set>
                                    <p:animEffect transition="in" filter="box(out)">
                                      <p:cBhvr>
                                        <p:cTn id="28" dur="500"/>
                                        <p:tgtEl>
                                          <p:spTgt spid="42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4962" grpId="0" autoUpdateAnimBg="0"/>
      <p:bldP spid="424977" grpId="0" build="p" bldLvl="2" autoUpdateAnimBg="0"/>
      <p:bldP spid="424978" grpId="0" build="p" bldLvl="2" autoUpdateAnimBg="0"/>
      <p:bldP spid="424979" grpId="0" autoUpdateAnimBg="0"/>
      <p:bldP spid="424980"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5442" name="Rectangle 2"/>
          <p:cNvSpPr>
            <a:spLocks noGrp="1" noChangeArrowheads="1"/>
          </p:cNvSpPr>
          <p:nvPr>
            <p:ph type="title"/>
          </p:nvPr>
        </p:nvSpPr>
        <p:spPr/>
        <p:txBody>
          <a:bodyPr/>
          <a:lstStyle/>
          <a:p>
            <a:pPr algn="ctr"/>
            <a:r>
              <a:rPr lang="en-US" altLang="en-US"/>
              <a:t>Electoral College Supporters</a:t>
            </a:r>
          </a:p>
        </p:txBody>
      </p:sp>
      <p:sp>
        <p:nvSpPr>
          <p:cNvPr id="445443" name="Rectangle 3"/>
          <p:cNvSpPr>
            <a:spLocks noGrp="1" noChangeArrowheads="1"/>
          </p:cNvSpPr>
          <p:nvPr>
            <p:ph sz="half" idx="1"/>
          </p:nvPr>
        </p:nvSpPr>
        <p:spPr>
          <a:xfrm>
            <a:off x="304800" y="2162175"/>
            <a:ext cx="4229100" cy="4267200"/>
          </a:xfrm>
        </p:spPr>
        <p:txBody>
          <a:bodyPr/>
          <a:lstStyle/>
          <a:p>
            <a:r>
              <a:rPr lang="en-US" altLang="en-US"/>
              <a:t>It is a known process. Each of the proposed, but untried, reforms may very well have defects that could not be known until they appeared in practice.</a:t>
            </a:r>
          </a:p>
        </p:txBody>
      </p:sp>
      <p:sp>
        <p:nvSpPr>
          <p:cNvPr id="445444" name="Rectangle 4"/>
          <p:cNvSpPr>
            <a:spLocks noGrp="1" noChangeArrowheads="1"/>
          </p:cNvSpPr>
          <p:nvPr>
            <p:ph sz="half" idx="2"/>
          </p:nvPr>
        </p:nvSpPr>
        <p:spPr>
          <a:xfrm>
            <a:off x="4700588" y="2170113"/>
            <a:ext cx="4229100" cy="4267200"/>
          </a:xfrm>
        </p:spPr>
        <p:txBody>
          <a:bodyPr/>
          <a:lstStyle/>
          <a:p>
            <a:r>
              <a:rPr lang="en-US" altLang="en-US">
                <a:solidFill>
                  <a:schemeClr val="tx1"/>
                </a:solidFill>
              </a:rPr>
              <a:t>In most election years, </a:t>
            </a:r>
            <a:r>
              <a:rPr lang="en-US" altLang="en-US"/>
              <a:t>the electoral college defines the winner of the presidential election quickly and certainly. </a:t>
            </a:r>
          </a:p>
        </p:txBody>
      </p:sp>
      <p:sp>
        <p:nvSpPr>
          <p:cNvPr id="445445" name="Text Box 5"/>
          <p:cNvSpPr txBox="1">
            <a:spLocks noChangeArrowheads="1"/>
          </p:cNvSpPr>
          <p:nvPr/>
        </p:nvSpPr>
        <p:spPr bwMode="auto">
          <a:xfrm>
            <a:off x="447675" y="800100"/>
            <a:ext cx="8293100" cy="1066800"/>
          </a:xfrm>
          <a:prstGeom prst="rect">
            <a:avLst/>
          </a:prstGeom>
          <a:noFill/>
          <a:ln w="9525">
            <a:noFill/>
            <a:miter lim="800000"/>
            <a:headEnd/>
            <a:tailEnd/>
          </a:ln>
          <a:effectLst/>
        </p:spPr>
        <p:txBody>
          <a:bodyPr>
            <a:spAutoFit/>
          </a:bodyPr>
          <a:lstStyle/>
          <a:p>
            <a:pPr>
              <a:spcBef>
                <a:spcPct val="50000"/>
              </a:spcBef>
              <a:buFontTx/>
              <a:buNone/>
            </a:pPr>
            <a:r>
              <a:rPr kumimoji="0" lang="en-US" altLang="en-US" sz="3200" u="sng"/>
              <a:t>There are two major strengths of the electoral college that its supporters espouse:</a:t>
            </a:r>
            <a:endParaRPr kumimoji="0" lang="en-US" altLang="en-US"/>
          </a:p>
        </p:txBody>
      </p:sp>
      <p:sp>
        <p:nvSpPr>
          <p:cNvPr id="445446" name="Rectangle 6"/>
          <p:cNvSpPr>
            <a:spLocks noChangeArrowheads="1"/>
          </p:cNvSpPr>
          <p:nvPr/>
        </p:nvSpPr>
        <p:spPr bwMode="auto">
          <a:xfrm>
            <a:off x="5715000" y="6400800"/>
            <a:ext cx="1905000" cy="304800"/>
          </a:xfrm>
          <a:prstGeom prst="rect">
            <a:avLst/>
          </a:prstGeom>
          <a:noFill/>
          <a:ln w="9525">
            <a:noFill/>
            <a:miter lim="800000"/>
            <a:headEnd/>
            <a:tailEnd/>
          </a:ln>
          <a:effectLst/>
        </p:spPr>
        <p:txBody>
          <a:bodyPr wrap="none"/>
          <a:lstStyle/>
          <a:p>
            <a:pPr algn="r">
              <a:buFontTx/>
              <a:buNone/>
            </a:pPr>
            <a:r>
              <a:rPr kumimoji="0" lang="en-US" altLang="en-US" sz="1400" b="1" i="1">
                <a:solidFill>
                  <a:srgbClr val="FFFFFF"/>
                </a:solidFill>
                <a:effectLst>
                  <a:outerShdw blurRad="38100" dist="38100" dir="2700000" algn="tl">
                    <a:srgbClr val="000000"/>
                  </a:outerShdw>
                </a:effectLst>
              </a:rPr>
              <a:t>Chapter 13, Section 5</a:t>
            </a:r>
            <a:endParaRPr kumimoji="0" lang="en-US" altLang="en-US" sz="1400">
              <a:solidFill>
                <a:srgbClr val="FFFFFF"/>
              </a:solidFill>
              <a:effectLst>
                <a:outerShdw blurRad="38100" dist="38100" dir="2700000" algn="tl">
                  <a:srgbClr val="000000"/>
                </a:outerShdw>
              </a:effectLst>
            </a:endParaRPr>
          </a:p>
        </p:txBody>
      </p:sp>
      <p:sp>
        <p:nvSpPr>
          <p:cNvPr id="445447" name="AutoShape 7" descr="Stationery">
            <a:hlinkClick r:id="" action="ppaction://hlinkshowjump?jump=previousslide" highlightClick="1"/>
          </p:cNvPr>
          <p:cNvSpPr>
            <a:spLocks noChangeArrowheads="1"/>
          </p:cNvSpPr>
          <p:nvPr/>
        </p:nvSpPr>
        <p:spPr bwMode="auto">
          <a:xfrm>
            <a:off x="38100" y="6299200"/>
            <a:ext cx="520700" cy="520700"/>
          </a:xfrm>
          <a:prstGeom prst="actionButtonBackPrevious">
            <a:avLst/>
          </a:prstGeom>
          <a:blipFill dpi="0" rotWithShape="0">
            <a:blip r:embed="rId2" cstate="print"/>
            <a:srcRect/>
            <a:tile tx="0" ty="0" sx="100000" sy="100000" flip="none" algn="tl"/>
          </a:blipFill>
          <a:ln w="9525">
            <a:noFill/>
            <a:miter lim="800000"/>
            <a:headEnd/>
            <a:tailEnd/>
          </a:ln>
          <a:effectLst/>
        </p:spPr>
        <p:txBody>
          <a:bodyPr wrap="none" anchor="ctr"/>
          <a:lstStyle/>
          <a:p>
            <a:endParaRPr lang="en-US"/>
          </a:p>
        </p:txBody>
      </p:sp>
      <p:sp>
        <p:nvSpPr>
          <p:cNvPr id="445448" name="AutoShape 8" descr="Stationery">
            <a:hlinkClick r:id="" action="ppaction://hlinkshowjump?jump=nextslide" highlightClick="1"/>
          </p:cNvPr>
          <p:cNvSpPr>
            <a:spLocks noChangeArrowheads="1"/>
          </p:cNvSpPr>
          <p:nvPr/>
        </p:nvSpPr>
        <p:spPr bwMode="auto">
          <a:xfrm>
            <a:off x="609600" y="6299200"/>
            <a:ext cx="520700" cy="520700"/>
          </a:xfrm>
          <a:prstGeom prst="actionButtonForwardNext">
            <a:avLst/>
          </a:prstGeom>
          <a:blipFill dpi="0" rotWithShape="0">
            <a:blip r:embed="rId2" cstate="print"/>
            <a:srcRect/>
            <a:tile tx="0" ty="0" sx="100000" sy="100000" flip="none" algn="tl"/>
          </a:blipFill>
          <a:ln w="9525">
            <a:noFill/>
            <a:miter lim="800000"/>
            <a:headEnd/>
            <a:tailEnd/>
          </a:ln>
          <a:effectLst/>
        </p:spPr>
        <p:txBody>
          <a:bodyPr wrap="none" anchor="ctr"/>
          <a:lstStyle/>
          <a:p>
            <a:endParaRPr lang="en-US"/>
          </a:p>
        </p:txBody>
      </p:sp>
      <p:sp>
        <p:nvSpPr>
          <p:cNvPr id="445449" name="AutoShape 9" descr="Stationery">
            <a:hlinkClick r:id="rId3" action="ppaction://hlinksldjump"/>
          </p:cNvPr>
          <p:cNvSpPr>
            <a:spLocks noChangeArrowheads="1"/>
          </p:cNvSpPr>
          <p:nvPr/>
        </p:nvSpPr>
        <p:spPr bwMode="auto">
          <a:xfrm>
            <a:off x="2984500" y="6292850"/>
            <a:ext cx="533400" cy="533400"/>
          </a:xfrm>
          <a:prstGeom prst="bevel">
            <a:avLst>
              <a:gd name="adj" fmla="val 12500"/>
            </a:avLst>
          </a:prstGeom>
          <a:blipFill dpi="0" rotWithShape="0">
            <a:blip r:embed="rId2" cstate="print"/>
            <a:srcRect/>
            <a:tile tx="0" ty="0" sx="100000" sy="100000" flip="none" algn="tl"/>
          </a:blipFill>
          <a:ln w="9525">
            <a:noFill/>
            <a:miter lim="800000"/>
            <a:headEnd/>
            <a:tailEnd/>
          </a:ln>
          <a:effectLst/>
        </p:spPr>
        <p:txBody>
          <a:bodyPr wrap="none" anchor="ctr"/>
          <a:lstStyle/>
          <a:p>
            <a:endParaRPr lang="en-US"/>
          </a:p>
        </p:txBody>
      </p:sp>
      <p:sp>
        <p:nvSpPr>
          <p:cNvPr id="445450" name="Text Box 10">
            <a:hlinkClick r:id="rId4" action="ppaction://hlinksldjump"/>
          </p:cNvPr>
          <p:cNvSpPr txBox="1">
            <a:spLocks noChangeArrowheads="1"/>
          </p:cNvSpPr>
          <p:nvPr/>
        </p:nvSpPr>
        <p:spPr bwMode="auto">
          <a:xfrm>
            <a:off x="3092450" y="6286500"/>
            <a:ext cx="304800" cy="549275"/>
          </a:xfrm>
          <a:prstGeom prst="rect">
            <a:avLst/>
          </a:prstGeom>
          <a:noFill/>
          <a:ln w="9525">
            <a:noFill/>
            <a:miter lim="800000"/>
            <a:headEnd/>
            <a:tailEnd/>
          </a:ln>
          <a:effectLst/>
        </p:spPr>
        <p:txBody>
          <a:bodyPr>
            <a:spAutoFit/>
          </a:bodyPr>
          <a:lstStyle/>
          <a:p>
            <a:pPr>
              <a:spcBef>
                <a:spcPct val="50000"/>
              </a:spcBef>
              <a:buFontTx/>
              <a:buNone/>
            </a:pPr>
            <a:r>
              <a:rPr kumimoji="0" lang="en-US" altLang="en-US" b="1">
                <a:effectLst>
                  <a:outerShdw blurRad="38100" dist="38100" dir="2700000" algn="tl">
                    <a:srgbClr val="FFFFFF"/>
                  </a:outerShdw>
                </a:effectLst>
              </a:rPr>
              <a:t>2</a:t>
            </a:r>
            <a:endParaRPr kumimoji="0" lang="en-US" altLang="en-US">
              <a:solidFill>
                <a:srgbClr val="3A066A"/>
              </a:solidFill>
              <a:effectLst>
                <a:outerShdw blurRad="38100" dist="38100" dir="2700000" algn="tl">
                  <a:srgbClr val="000000"/>
                </a:outerShdw>
              </a:effectLst>
            </a:endParaRPr>
          </a:p>
        </p:txBody>
      </p:sp>
      <p:sp>
        <p:nvSpPr>
          <p:cNvPr id="445451" name="AutoShape 11" descr="Stationery">
            <a:hlinkClick r:id="rId4" action="ppaction://hlinksldjump"/>
          </p:cNvPr>
          <p:cNvSpPr>
            <a:spLocks noChangeArrowheads="1"/>
          </p:cNvSpPr>
          <p:nvPr/>
        </p:nvSpPr>
        <p:spPr bwMode="auto">
          <a:xfrm>
            <a:off x="4159250" y="6292850"/>
            <a:ext cx="533400" cy="533400"/>
          </a:xfrm>
          <a:prstGeom prst="bevel">
            <a:avLst>
              <a:gd name="adj" fmla="val 12500"/>
            </a:avLst>
          </a:prstGeom>
          <a:blipFill dpi="0" rotWithShape="0">
            <a:blip r:embed="rId2" cstate="print"/>
            <a:srcRect/>
            <a:tile tx="0" ty="0" sx="100000" sy="100000" flip="none" algn="tl"/>
          </a:blipFill>
          <a:ln w="9525">
            <a:noFill/>
            <a:miter lim="800000"/>
            <a:headEnd/>
            <a:tailEnd/>
          </a:ln>
          <a:effectLst/>
        </p:spPr>
        <p:txBody>
          <a:bodyPr wrap="none" anchor="ctr"/>
          <a:lstStyle/>
          <a:p>
            <a:endParaRPr lang="en-US"/>
          </a:p>
        </p:txBody>
      </p:sp>
      <p:sp>
        <p:nvSpPr>
          <p:cNvPr id="445452" name="Text Box 12">
            <a:hlinkClick r:id="rId3" action="ppaction://hlinksldjump"/>
          </p:cNvPr>
          <p:cNvSpPr txBox="1">
            <a:spLocks noChangeArrowheads="1"/>
          </p:cNvSpPr>
          <p:nvPr/>
        </p:nvSpPr>
        <p:spPr bwMode="auto">
          <a:xfrm>
            <a:off x="4260850" y="6286500"/>
            <a:ext cx="304800" cy="549275"/>
          </a:xfrm>
          <a:prstGeom prst="rect">
            <a:avLst/>
          </a:prstGeom>
          <a:noFill/>
          <a:ln w="9525">
            <a:noFill/>
            <a:miter lim="800000"/>
            <a:headEnd/>
            <a:tailEnd/>
          </a:ln>
          <a:effectLst/>
        </p:spPr>
        <p:txBody>
          <a:bodyPr>
            <a:spAutoFit/>
          </a:bodyPr>
          <a:lstStyle/>
          <a:p>
            <a:pPr>
              <a:spcBef>
                <a:spcPct val="50000"/>
              </a:spcBef>
              <a:buFontTx/>
              <a:buNone/>
            </a:pPr>
            <a:r>
              <a:rPr kumimoji="0" lang="en-US" altLang="en-US" b="1">
                <a:effectLst>
                  <a:outerShdw blurRad="38100" dist="38100" dir="2700000" algn="tl">
                    <a:srgbClr val="FFFFFF"/>
                  </a:outerShdw>
                </a:effectLst>
              </a:rPr>
              <a:t>4</a:t>
            </a:r>
          </a:p>
        </p:txBody>
      </p:sp>
      <p:sp>
        <p:nvSpPr>
          <p:cNvPr id="445453" name="AutoShape 13" descr="Stationery">
            <a:hlinkClick r:id="rId3" action="ppaction://hlinksldjump"/>
          </p:cNvPr>
          <p:cNvSpPr>
            <a:spLocks noChangeArrowheads="1"/>
          </p:cNvSpPr>
          <p:nvPr/>
        </p:nvSpPr>
        <p:spPr bwMode="auto">
          <a:xfrm>
            <a:off x="2400300" y="6292850"/>
            <a:ext cx="533400" cy="533400"/>
          </a:xfrm>
          <a:prstGeom prst="bevel">
            <a:avLst>
              <a:gd name="adj" fmla="val 12500"/>
            </a:avLst>
          </a:prstGeom>
          <a:blipFill dpi="0" rotWithShape="0">
            <a:blip r:embed="rId2" cstate="print"/>
            <a:srcRect/>
            <a:tile tx="0" ty="0" sx="100000" sy="100000" flip="none" algn="tl"/>
          </a:blipFill>
          <a:ln w="9525">
            <a:noFill/>
            <a:miter lim="800000"/>
            <a:headEnd/>
            <a:tailEnd/>
          </a:ln>
          <a:effectLst/>
        </p:spPr>
        <p:txBody>
          <a:bodyPr wrap="none" anchor="ctr"/>
          <a:lstStyle/>
          <a:p>
            <a:endParaRPr lang="en-US"/>
          </a:p>
        </p:txBody>
      </p:sp>
      <p:sp>
        <p:nvSpPr>
          <p:cNvPr id="445454" name="Text Box 14">
            <a:hlinkClick r:id="rId5" action="ppaction://hlinksldjump"/>
          </p:cNvPr>
          <p:cNvSpPr txBox="1">
            <a:spLocks noChangeArrowheads="1"/>
          </p:cNvSpPr>
          <p:nvPr/>
        </p:nvSpPr>
        <p:spPr bwMode="auto">
          <a:xfrm>
            <a:off x="2508250" y="6286500"/>
            <a:ext cx="304800" cy="549275"/>
          </a:xfrm>
          <a:prstGeom prst="rect">
            <a:avLst/>
          </a:prstGeom>
          <a:noFill/>
          <a:ln w="9525">
            <a:noFill/>
            <a:miter lim="800000"/>
            <a:headEnd/>
            <a:tailEnd/>
          </a:ln>
          <a:effectLst/>
        </p:spPr>
        <p:txBody>
          <a:bodyPr>
            <a:spAutoFit/>
          </a:bodyPr>
          <a:lstStyle/>
          <a:p>
            <a:pPr>
              <a:spcBef>
                <a:spcPct val="50000"/>
              </a:spcBef>
              <a:buFontTx/>
              <a:buNone/>
            </a:pPr>
            <a:r>
              <a:rPr kumimoji="0" lang="en-US" altLang="en-US" b="1">
                <a:effectLst>
                  <a:outerShdw blurRad="38100" dist="38100" dir="2700000" algn="tl">
                    <a:srgbClr val="FFFFFF"/>
                  </a:outerShdw>
                </a:effectLst>
              </a:rPr>
              <a:t>1</a:t>
            </a:r>
          </a:p>
        </p:txBody>
      </p:sp>
      <p:sp>
        <p:nvSpPr>
          <p:cNvPr id="445455" name="AutoShape 15" descr="Stationery">
            <a:hlinkClick r:id="rId5" action="ppaction://hlinksldjump"/>
          </p:cNvPr>
          <p:cNvSpPr>
            <a:spLocks noChangeArrowheads="1"/>
          </p:cNvSpPr>
          <p:nvPr/>
        </p:nvSpPr>
        <p:spPr bwMode="auto">
          <a:xfrm>
            <a:off x="3568700" y="6292850"/>
            <a:ext cx="533400" cy="533400"/>
          </a:xfrm>
          <a:prstGeom prst="bevel">
            <a:avLst>
              <a:gd name="adj" fmla="val 12500"/>
            </a:avLst>
          </a:prstGeom>
          <a:blipFill dpi="0" rotWithShape="0">
            <a:blip r:embed="rId2" cstate="print"/>
            <a:srcRect/>
            <a:tile tx="0" ty="0" sx="100000" sy="100000" flip="none" algn="tl"/>
          </a:blipFill>
          <a:ln w="9525">
            <a:noFill/>
            <a:miter lim="800000"/>
            <a:headEnd/>
            <a:tailEnd/>
          </a:ln>
          <a:effectLst/>
        </p:spPr>
        <p:txBody>
          <a:bodyPr wrap="none" anchor="ctr"/>
          <a:lstStyle/>
          <a:p>
            <a:endParaRPr lang="en-US"/>
          </a:p>
        </p:txBody>
      </p:sp>
      <p:sp>
        <p:nvSpPr>
          <p:cNvPr id="445456" name="Text Box 16">
            <a:hlinkClick r:id="rId6" action="ppaction://hlinksldjump"/>
          </p:cNvPr>
          <p:cNvSpPr txBox="1">
            <a:spLocks noChangeArrowheads="1"/>
          </p:cNvSpPr>
          <p:nvPr/>
        </p:nvSpPr>
        <p:spPr bwMode="auto">
          <a:xfrm>
            <a:off x="3676650" y="6286500"/>
            <a:ext cx="304800" cy="549275"/>
          </a:xfrm>
          <a:prstGeom prst="rect">
            <a:avLst/>
          </a:prstGeom>
          <a:noFill/>
          <a:ln w="9525">
            <a:noFill/>
            <a:miter lim="800000"/>
            <a:headEnd/>
            <a:tailEnd/>
          </a:ln>
          <a:effectLst/>
        </p:spPr>
        <p:txBody>
          <a:bodyPr>
            <a:spAutoFit/>
          </a:bodyPr>
          <a:lstStyle/>
          <a:p>
            <a:pPr>
              <a:spcBef>
                <a:spcPct val="50000"/>
              </a:spcBef>
              <a:buFontTx/>
              <a:buNone/>
            </a:pPr>
            <a:r>
              <a:rPr kumimoji="0" lang="en-US" altLang="en-US" b="1">
                <a:effectLst>
                  <a:outerShdw blurRad="38100" dist="38100" dir="2700000" algn="tl">
                    <a:srgbClr val="FFFFFF"/>
                  </a:outerShdw>
                </a:effectLst>
              </a:rPr>
              <a:t>3</a:t>
            </a:r>
            <a:endParaRPr kumimoji="0" lang="en-US" altLang="en-US">
              <a:solidFill>
                <a:srgbClr val="3A066A"/>
              </a:solidFill>
              <a:effectLst>
                <a:outerShdw blurRad="38100" dist="38100" dir="2700000" algn="tl">
                  <a:srgbClr val="000000"/>
                </a:outerShdw>
              </a:effectLst>
            </a:endParaRP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1000"/>
                                  </p:stCondLst>
                                  <p:childTnLst>
                                    <p:set>
                                      <p:cBhvr>
                                        <p:cTn id="6" dur="1" fill="hold">
                                          <p:stCondLst>
                                            <p:cond delay="0"/>
                                          </p:stCondLst>
                                        </p:cTn>
                                        <p:tgtEl>
                                          <p:spTgt spid="445442"/>
                                        </p:tgtEl>
                                        <p:attrNameLst>
                                          <p:attrName>style.visibility</p:attrName>
                                        </p:attrNameLst>
                                      </p:cBhvr>
                                      <p:to>
                                        <p:strVal val="visible"/>
                                      </p:to>
                                    </p:set>
                                    <p:anim calcmode="lin" valueType="num">
                                      <p:cBhvr additive="base">
                                        <p:cTn id="7" dur="500" fill="hold"/>
                                        <p:tgtEl>
                                          <p:spTgt spid="445442"/>
                                        </p:tgtEl>
                                        <p:attrNameLst>
                                          <p:attrName>ppt_x</p:attrName>
                                        </p:attrNameLst>
                                      </p:cBhvr>
                                      <p:tavLst>
                                        <p:tav tm="0">
                                          <p:val>
                                            <p:strVal val="#ppt_x"/>
                                          </p:val>
                                        </p:tav>
                                        <p:tav tm="100000">
                                          <p:val>
                                            <p:strVal val="#ppt_x"/>
                                          </p:val>
                                        </p:tav>
                                      </p:tavLst>
                                    </p:anim>
                                    <p:anim calcmode="lin" valueType="num">
                                      <p:cBhvr additive="base">
                                        <p:cTn id="8" dur="500" fill="hold"/>
                                        <p:tgtEl>
                                          <p:spTgt spid="44544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445445"/>
                                        </p:tgtEl>
                                        <p:attrNameLst>
                                          <p:attrName>style.visibility</p:attrName>
                                        </p:attrNameLst>
                                      </p:cBhvr>
                                      <p:to>
                                        <p:strVal val="visible"/>
                                      </p:to>
                                    </p:set>
                                    <p:animEffect transition="in" filter="blinds(horizontal)">
                                      <p:cBhvr>
                                        <p:cTn id="13" dur="500"/>
                                        <p:tgtEl>
                                          <p:spTgt spid="445445"/>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445443">
                                            <p:txEl>
                                              <p:pRg st="0" end="0"/>
                                            </p:txEl>
                                          </p:spTgt>
                                        </p:tgtEl>
                                        <p:attrNameLst>
                                          <p:attrName>style.visibility</p:attrName>
                                        </p:attrNameLst>
                                      </p:cBhvr>
                                      <p:to>
                                        <p:strVal val="visible"/>
                                      </p:to>
                                    </p:set>
                                    <p:animEffect transition="in" filter="slide(fromBottom)">
                                      <p:cBhvr>
                                        <p:cTn id="18" dur="500"/>
                                        <p:tgtEl>
                                          <p:spTgt spid="44544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1" fill="hold" grpId="0" nodeType="clickEffect">
                                  <p:stCondLst>
                                    <p:cond delay="0"/>
                                  </p:stCondLst>
                                  <p:childTnLst>
                                    <p:set>
                                      <p:cBhvr>
                                        <p:cTn id="22" dur="1" fill="hold">
                                          <p:stCondLst>
                                            <p:cond delay="0"/>
                                          </p:stCondLst>
                                        </p:cTn>
                                        <p:tgtEl>
                                          <p:spTgt spid="445444">
                                            <p:txEl>
                                              <p:pRg st="0" end="0"/>
                                            </p:txEl>
                                          </p:spTgt>
                                        </p:tgtEl>
                                        <p:attrNameLst>
                                          <p:attrName>style.visibility</p:attrName>
                                        </p:attrNameLst>
                                      </p:cBhvr>
                                      <p:to>
                                        <p:strVal val="visible"/>
                                      </p:to>
                                    </p:set>
                                    <p:animEffect transition="in" filter="slide(fromTop)">
                                      <p:cBhvr>
                                        <p:cTn id="23" dur="500"/>
                                        <p:tgtEl>
                                          <p:spTgt spid="44544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442" grpId="0" autoUpdateAnimBg="0"/>
      <p:bldP spid="445443" grpId="0" build="p" bldLvl="2" autoUpdateAnimBg="0"/>
      <p:bldP spid="445444" grpId="0" build="p" bldLvl="2" autoUpdateAnimBg="0"/>
      <p:bldP spid="445445"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20866" name="Rectangle 2"/>
          <p:cNvSpPr>
            <a:spLocks noGrp="1" noChangeArrowheads="1"/>
          </p:cNvSpPr>
          <p:nvPr>
            <p:ph type="title"/>
          </p:nvPr>
        </p:nvSpPr>
        <p:spPr/>
        <p:txBody>
          <a:bodyPr/>
          <a:lstStyle/>
          <a:p>
            <a:pPr algn="ctr"/>
            <a:r>
              <a:rPr lang="en-US" altLang="en-US"/>
              <a:t>Section 5 Review</a:t>
            </a:r>
          </a:p>
        </p:txBody>
      </p:sp>
      <p:sp>
        <p:nvSpPr>
          <p:cNvPr id="420867" name="Rectangle 3"/>
          <p:cNvSpPr>
            <a:spLocks noGrp="1" noChangeArrowheads="1"/>
          </p:cNvSpPr>
          <p:nvPr>
            <p:ph idx="1"/>
          </p:nvPr>
        </p:nvSpPr>
        <p:spPr/>
        <p:txBody>
          <a:bodyPr/>
          <a:lstStyle/>
          <a:p>
            <a:pPr>
              <a:lnSpc>
                <a:spcPct val="110000"/>
              </a:lnSpc>
              <a:buFontTx/>
              <a:buNone/>
            </a:pPr>
            <a:r>
              <a:rPr lang="en-US" altLang="en-US" sz="1900" b="1">
                <a:solidFill>
                  <a:schemeClr val="tx1"/>
                </a:solidFill>
              </a:rPr>
              <a:t>1.  Which of the following is a possible flaw of the electoral college system?</a:t>
            </a:r>
            <a:r>
              <a:rPr lang="en-US" altLang="en-US" b="1">
                <a:solidFill>
                  <a:schemeClr val="tx1"/>
                </a:solidFill>
              </a:rPr>
              <a:t> </a:t>
            </a:r>
          </a:p>
          <a:p>
            <a:pPr marL="750888" lvl="1" indent="-285750">
              <a:lnSpc>
                <a:spcPct val="110000"/>
              </a:lnSpc>
              <a:buFontTx/>
              <a:buNone/>
            </a:pPr>
            <a:r>
              <a:rPr lang="en-US" altLang="en-US" sz="1500" b="1">
                <a:solidFill>
                  <a:schemeClr val="tx1"/>
                </a:solidFill>
              </a:rPr>
              <a:t>(a) Electors are not bound to cast their electoral vote for the party they represent.</a:t>
            </a:r>
          </a:p>
          <a:p>
            <a:pPr marL="750888" lvl="1" indent="-285750">
              <a:lnSpc>
                <a:spcPct val="110000"/>
              </a:lnSpc>
              <a:buFontTx/>
              <a:buNone/>
            </a:pPr>
            <a:r>
              <a:rPr lang="en-US" altLang="en-US" sz="1500" b="1">
                <a:solidFill>
                  <a:schemeClr val="tx1"/>
                </a:solidFill>
              </a:rPr>
              <a:t>(b) A candidate can fail to win a majority of electoral votes</a:t>
            </a:r>
          </a:p>
          <a:p>
            <a:pPr marL="750888" lvl="1" indent="-285750">
              <a:lnSpc>
                <a:spcPct val="110000"/>
              </a:lnSpc>
              <a:buFontTx/>
              <a:buNone/>
            </a:pPr>
            <a:r>
              <a:rPr lang="en-US" altLang="en-US" sz="1500" b="1">
                <a:solidFill>
                  <a:schemeClr val="tx1"/>
                </a:solidFill>
              </a:rPr>
              <a:t>(c) A candidate can win the popular vote but lose the electoral vote.</a:t>
            </a:r>
          </a:p>
          <a:p>
            <a:pPr marL="750888" lvl="1" indent="-285750">
              <a:lnSpc>
                <a:spcPct val="110000"/>
              </a:lnSpc>
              <a:buFontTx/>
              <a:buNone/>
            </a:pPr>
            <a:r>
              <a:rPr lang="en-US" altLang="en-US" sz="1500" b="1">
                <a:solidFill>
                  <a:schemeClr val="tx1"/>
                </a:solidFill>
              </a:rPr>
              <a:t>(d) All of the above.</a:t>
            </a:r>
            <a:endParaRPr lang="en-US" altLang="en-US" sz="1600" b="1">
              <a:solidFill>
                <a:schemeClr val="tx1"/>
              </a:solidFill>
            </a:endParaRPr>
          </a:p>
          <a:p>
            <a:pPr>
              <a:lnSpc>
                <a:spcPct val="110000"/>
              </a:lnSpc>
              <a:buFontTx/>
              <a:buNone/>
            </a:pPr>
            <a:r>
              <a:rPr lang="en-US" altLang="en-US" sz="1900" b="1">
                <a:solidFill>
                  <a:schemeClr val="tx1"/>
                </a:solidFill>
              </a:rPr>
              <a:t>2.  The proportional plan for electoral college reform suggests that</a:t>
            </a:r>
            <a:endParaRPr lang="en-US" altLang="en-US" b="1">
              <a:solidFill>
                <a:schemeClr val="tx1"/>
              </a:solidFill>
            </a:endParaRPr>
          </a:p>
          <a:p>
            <a:pPr marL="750888" lvl="1" indent="-285750">
              <a:lnSpc>
                <a:spcPct val="110000"/>
              </a:lnSpc>
              <a:buFontTx/>
              <a:buNone/>
            </a:pPr>
            <a:r>
              <a:rPr lang="en-US" altLang="en-US" sz="1500" b="1">
                <a:solidFill>
                  <a:schemeClr val="tx1"/>
                </a:solidFill>
              </a:rPr>
              <a:t>(a) electors are chosen by State legislatures.</a:t>
            </a:r>
          </a:p>
          <a:p>
            <a:pPr marL="750888" lvl="1" indent="-285750">
              <a:lnSpc>
                <a:spcPct val="110000"/>
              </a:lnSpc>
              <a:buFontTx/>
              <a:buNone/>
            </a:pPr>
            <a:r>
              <a:rPr lang="en-US" altLang="en-US" sz="1500" b="1">
                <a:solidFill>
                  <a:schemeClr val="tx1"/>
                </a:solidFill>
              </a:rPr>
              <a:t>(b) candidates receive a share of a State’s electoral votes correlating to his or her share of the State’s popular vote.</a:t>
            </a:r>
          </a:p>
          <a:p>
            <a:pPr marL="750888" lvl="1" indent="-285750">
              <a:lnSpc>
                <a:spcPct val="110000"/>
              </a:lnSpc>
              <a:buFontTx/>
              <a:buNone/>
            </a:pPr>
            <a:r>
              <a:rPr lang="en-US" altLang="en-US" sz="1500" b="1">
                <a:solidFill>
                  <a:schemeClr val="tx1"/>
                </a:solidFill>
              </a:rPr>
              <a:t>(c) electors are chosen based on congressional districts.</a:t>
            </a:r>
          </a:p>
          <a:p>
            <a:pPr marL="750888" lvl="1" indent="-285750">
              <a:lnSpc>
                <a:spcPct val="110000"/>
              </a:lnSpc>
              <a:buFontTx/>
              <a:buNone/>
            </a:pPr>
            <a:r>
              <a:rPr lang="en-US" altLang="en-US" sz="1500" b="1">
                <a:solidFill>
                  <a:schemeClr val="tx1"/>
                </a:solidFill>
              </a:rPr>
              <a:t>(d) the candidate that wins the popular vote automatically receives 102 electoral votes.</a:t>
            </a:r>
          </a:p>
        </p:txBody>
      </p:sp>
      <p:sp>
        <p:nvSpPr>
          <p:cNvPr id="420868" name="Rectangle 4"/>
          <p:cNvSpPr>
            <a:spLocks noChangeArrowheads="1"/>
          </p:cNvSpPr>
          <p:nvPr/>
        </p:nvSpPr>
        <p:spPr bwMode="auto">
          <a:xfrm>
            <a:off x="5715000" y="6400800"/>
            <a:ext cx="1905000" cy="304800"/>
          </a:xfrm>
          <a:prstGeom prst="rect">
            <a:avLst/>
          </a:prstGeom>
          <a:noFill/>
          <a:ln w="9525">
            <a:noFill/>
            <a:miter lim="800000"/>
            <a:headEnd/>
            <a:tailEnd/>
          </a:ln>
          <a:effectLst/>
        </p:spPr>
        <p:txBody>
          <a:bodyPr wrap="none"/>
          <a:lstStyle/>
          <a:p>
            <a:pPr algn="r">
              <a:buFontTx/>
              <a:buNone/>
            </a:pPr>
            <a:r>
              <a:rPr kumimoji="0" lang="en-US" altLang="en-US" sz="1400" b="1" i="1">
                <a:solidFill>
                  <a:srgbClr val="FFFFFF"/>
                </a:solidFill>
                <a:effectLst>
                  <a:outerShdw blurRad="38100" dist="38100" dir="2700000" algn="tl">
                    <a:srgbClr val="000000"/>
                  </a:outerShdw>
                </a:effectLst>
              </a:rPr>
              <a:t>Chapter 13, Section 5</a:t>
            </a:r>
            <a:endParaRPr kumimoji="0" lang="en-US" altLang="en-US" sz="1400">
              <a:solidFill>
                <a:srgbClr val="FFFFFF"/>
              </a:solidFill>
              <a:effectLst>
                <a:outerShdw blurRad="38100" dist="38100" dir="2700000" algn="tl">
                  <a:srgbClr val="000000"/>
                </a:outerShdw>
              </a:effectLst>
            </a:endParaRPr>
          </a:p>
        </p:txBody>
      </p:sp>
      <p:sp>
        <p:nvSpPr>
          <p:cNvPr id="420869" name="Text Box 5"/>
          <p:cNvSpPr txBox="1">
            <a:spLocks noChangeArrowheads="1"/>
          </p:cNvSpPr>
          <p:nvPr/>
        </p:nvSpPr>
        <p:spPr bwMode="auto">
          <a:xfrm>
            <a:off x="228600" y="5715000"/>
            <a:ext cx="7543800" cy="336550"/>
          </a:xfrm>
          <a:prstGeom prst="rect">
            <a:avLst/>
          </a:prstGeom>
          <a:noFill/>
          <a:ln w="9525">
            <a:noFill/>
            <a:miter lim="800000"/>
            <a:headEnd/>
            <a:tailEnd/>
          </a:ln>
          <a:effectLst/>
        </p:spPr>
        <p:txBody>
          <a:bodyPr>
            <a:spAutoFit/>
          </a:bodyPr>
          <a:lstStyle/>
          <a:p>
            <a:pPr algn="l">
              <a:spcBef>
                <a:spcPct val="50000"/>
              </a:spcBef>
              <a:buFontTx/>
              <a:buNone/>
            </a:pPr>
            <a:r>
              <a:rPr lang="en-US" altLang="en-US" sz="1600"/>
              <a:t>Want to connect to the Magruder’s link for this section? </a:t>
            </a:r>
            <a:r>
              <a:rPr lang="en-US" altLang="en-US" sz="1600">
                <a:hlinkClick r:id="rId2"/>
              </a:rPr>
              <a:t>Click Here!</a:t>
            </a:r>
          </a:p>
        </p:txBody>
      </p:sp>
      <p:sp>
        <p:nvSpPr>
          <p:cNvPr id="420870" name="AutoShape 6" descr="Stationery">
            <a:hlinkClick r:id="" action="ppaction://hlinkshowjump?jump=previousslide" highlightClick="1"/>
          </p:cNvPr>
          <p:cNvSpPr>
            <a:spLocks noChangeArrowheads="1"/>
          </p:cNvSpPr>
          <p:nvPr/>
        </p:nvSpPr>
        <p:spPr bwMode="auto">
          <a:xfrm>
            <a:off x="38100" y="6299200"/>
            <a:ext cx="520700" cy="520700"/>
          </a:xfrm>
          <a:prstGeom prst="actionButtonBackPrevious">
            <a:avLst/>
          </a:prstGeom>
          <a:blipFill dpi="0" rotWithShape="0">
            <a:blip r:embed="rId3" cstate="print"/>
            <a:srcRect/>
            <a:tile tx="0" ty="0" sx="100000" sy="100000" flip="none" algn="tl"/>
          </a:blipFill>
          <a:ln w="9525">
            <a:noFill/>
            <a:miter lim="800000"/>
            <a:headEnd/>
            <a:tailEnd/>
          </a:ln>
          <a:effectLst/>
        </p:spPr>
        <p:txBody>
          <a:bodyPr wrap="none" anchor="ctr"/>
          <a:lstStyle/>
          <a:p>
            <a:endParaRPr lang="en-US"/>
          </a:p>
        </p:txBody>
      </p:sp>
      <p:sp>
        <p:nvSpPr>
          <p:cNvPr id="420871" name="AutoShape 7" descr="Stationery">
            <a:hlinkClick r:id="" action="ppaction://hlinkshowjump?jump=nextslide" highlightClick="1"/>
          </p:cNvPr>
          <p:cNvSpPr>
            <a:spLocks noChangeArrowheads="1"/>
          </p:cNvSpPr>
          <p:nvPr/>
        </p:nvSpPr>
        <p:spPr bwMode="auto">
          <a:xfrm>
            <a:off x="609600" y="6299200"/>
            <a:ext cx="520700" cy="520700"/>
          </a:xfrm>
          <a:prstGeom prst="actionButtonForwardNext">
            <a:avLst/>
          </a:prstGeom>
          <a:blipFill dpi="0" rotWithShape="0">
            <a:blip r:embed="rId3" cstate="print"/>
            <a:srcRect/>
            <a:tile tx="0" ty="0" sx="100000" sy="100000" flip="none" algn="tl"/>
          </a:blipFill>
          <a:ln w="9525">
            <a:noFill/>
            <a:miter lim="800000"/>
            <a:headEnd/>
            <a:tailEnd/>
          </a:ln>
          <a:effectLst/>
        </p:spPr>
        <p:txBody>
          <a:bodyPr wrap="none" anchor="ctr"/>
          <a:lstStyle/>
          <a:p>
            <a:endParaRPr lang="en-US"/>
          </a:p>
        </p:txBody>
      </p:sp>
      <p:sp>
        <p:nvSpPr>
          <p:cNvPr id="420872" name="AutoShape 8" descr="Stationery">
            <a:hlinkClick r:id="rId4" action="ppaction://hlinksldjump"/>
          </p:cNvPr>
          <p:cNvSpPr>
            <a:spLocks noChangeArrowheads="1"/>
          </p:cNvSpPr>
          <p:nvPr/>
        </p:nvSpPr>
        <p:spPr bwMode="auto">
          <a:xfrm>
            <a:off x="2984500" y="6292850"/>
            <a:ext cx="533400" cy="533400"/>
          </a:xfrm>
          <a:prstGeom prst="bevel">
            <a:avLst>
              <a:gd name="adj" fmla="val 12500"/>
            </a:avLst>
          </a:prstGeom>
          <a:blipFill dpi="0" rotWithShape="0">
            <a:blip r:embed="rId3" cstate="print"/>
            <a:srcRect/>
            <a:tile tx="0" ty="0" sx="100000" sy="100000" flip="none" algn="tl"/>
          </a:blipFill>
          <a:ln w="9525">
            <a:noFill/>
            <a:miter lim="800000"/>
            <a:headEnd/>
            <a:tailEnd/>
          </a:ln>
          <a:effectLst/>
        </p:spPr>
        <p:txBody>
          <a:bodyPr wrap="none" anchor="ctr"/>
          <a:lstStyle/>
          <a:p>
            <a:endParaRPr lang="en-US"/>
          </a:p>
        </p:txBody>
      </p:sp>
      <p:sp>
        <p:nvSpPr>
          <p:cNvPr id="420873" name="Text Box 9">
            <a:hlinkClick r:id="rId5" action="ppaction://hlinksldjump"/>
          </p:cNvPr>
          <p:cNvSpPr txBox="1">
            <a:spLocks noChangeArrowheads="1"/>
          </p:cNvSpPr>
          <p:nvPr/>
        </p:nvSpPr>
        <p:spPr bwMode="auto">
          <a:xfrm>
            <a:off x="3092450" y="6286500"/>
            <a:ext cx="304800" cy="549275"/>
          </a:xfrm>
          <a:prstGeom prst="rect">
            <a:avLst/>
          </a:prstGeom>
          <a:noFill/>
          <a:ln w="9525">
            <a:noFill/>
            <a:miter lim="800000"/>
            <a:headEnd/>
            <a:tailEnd/>
          </a:ln>
          <a:effectLst/>
        </p:spPr>
        <p:txBody>
          <a:bodyPr>
            <a:spAutoFit/>
          </a:bodyPr>
          <a:lstStyle/>
          <a:p>
            <a:pPr>
              <a:spcBef>
                <a:spcPct val="50000"/>
              </a:spcBef>
              <a:buFontTx/>
              <a:buNone/>
            </a:pPr>
            <a:r>
              <a:rPr kumimoji="0" lang="en-US" altLang="en-US" b="1">
                <a:effectLst>
                  <a:outerShdw blurRad="38100" dist="38100" dir="2700000" algn="tl">
                    <a:srgbClr val="FFFFFF"/>
                  </a:outerShdw>
                </a:effectLst>
              </a:rPr>
              <a:t>2</a:t>
            </a:r>
            <a:endParaRPr kumimoji="0" lang="en-US" altLang="en-US">
              <a:solidFill>
                <a:srgbClr val="3A066A"/>
              </a:solidFill>
              <a:effectLst>
                <a:outerShdw blurRad="38100" dist="38100" dir="2700000" algn="tl">
                  <a:srgbClr val="000000"/>
                </a:outerShdw>
              </a:effectLst>
            </a:endParaRPr>
          </a:p>
        </p:txBody>
      </p:sp>
      <p:sp>
        <p:nvSpPr>
          <p:cNvPr id="420874" name="AutoShape 10" descr="Stationery">
            <a:hlinkClick r:id="rId5" action="ppaction://hlinksldjump"/>
          </p:cNvPr>
          <p:cNvSpPr>
            <a:spLocks noChangeArrowheads="1"/>
          </p:cNvSpPr>
          <p:nvPr/>
        </p:nvSpPr>
        <p:spPr bwMode="auto">
          <a:xfrm>
            <a:off x="3568700" y="6292850"/>
            <a:ext cx="533400" cy="533400"/>
          </a:xfrm>
          <a:prstGeom prst="bevel">
            <a:avLst>
              <a:gd name="adj" fmla="val 12500"/>
            </a:avLst>
          </a:prstGeom>
          <a:blipFill dpi="0" rotWithShape="0">
            <a:blip r:embed="rId3" cstate="print"/>
            <a:srcRect/>
            <a:tile tx="0" ty="0" sx="100000" sy="100000" flip="none" algn="tl"/>
          </a:blipFill>
          <a:ln w="9525">
            <a:noFill/>
            <a:miter lim="800000"/>
            <a:headEnd/>
            <a:tailEnd/>
          </a:ln>
          <a:effectLst/>
        </p:spPr>
        <p:txBody>
          <a:bodyPr wrap="none" anchor="ctr"/>
          <a:lstStyle/>
          <a:p>
            <a:endParaRPr lang="en-US"/>
          </a:p>
        </p:txBody>
      </p:sp>
      <p:sp>
        <p:nvSpPr>
          <p:cNvPr id="420875" name="Text Box 11">
            <a:hlinkClick r:id="rId6" action="ppaction://hlinksldjump"/>
          </p:cNvPr>
          <p:cNvSpPr txBox="1">
            <a:spLocks noChangeArrowheads="1"/>
          </p:cNvSpPr>
          <p:nvPr/>
        </p:nvSpPr>
        <p:spPr bwMode="auto">
          <a:xfrm>
            <a:off x="3676650" y="6286500"/>
            <a:ext cx="304800" cy="549275"/>
          </a:xfrm>
          <a:prstGeom prst="rect">
            <a:avLst/>
          </a:prstGeom>
          <a:noFill/>
          <a:ln w="9525">
            <a:noFill/>
            <a:miter lim="800000"/>
            <a:headEnd/>
            <a:tailEnd/>
          </a:ln>
          <a:effectLst/>
        </p:spPr>
        <p:txBody>
          <a:bodyPr>
            <a:spAutoFit/>
          </a:bodyPr>
          <a:lstStyle/>
          <a:p>
            <a:pPr>
              <a:spcBef>
                <a:spcPct val="50000"/>
              </a:spcBef>
              <a:buFontTx/>
              <a:buNone/>
            </a:pPr>
            <a:r>
              <a:rPr kumimoji="0" lang="en-US" altLang="en-US" b="1">
                <a:effectLst>
                  <a:outerShdw blurRad="38100" dist="38100" dir="2700000" algn="tl">
                    <a:srgbClr val="FFFFFF"/>
                  </a:outerShdw>
                </a:effectLst>
              </a:rPr>
              <a:t>3</a:t>
            </a:r>
            <a:endParaRPr kumimoji="0" lang="en-US" altLang="en-US">
              <a:solidFill>
                <a:srgbClr val="3A066A"/>
              </a:solidFill>
              <a:effectLst>
                <a:outerShdw blurRad="38100" dist="38100" dir="2700000" algn="tl">
                  <a:srgbClr val="000000"/>
                </a:outerShdw>
              </a:effectLst>
            </a:endParaRPr>
          </a:p>
        </p:txBody>
      </p:sp>
      <p:sp>
        <p:nvSpPr>
          <p:cNvPr id="420876" name="AutoShape 12" descr="Stationery">
            <a:hlinkClick r:id="rId6" action="ppaction://hlinksldjump"/>
          </p:cNvPr>
          <p:cNvSpPr>
            <a:spLocks noChangeArrowheads="1"/>
          </p:cNvSpPr>
          <p:nvPr/>
        </p:nvSpPr>
        <p:spPr bwMode="auto">
          <a:xfrm>
            <a:off x="2400300" y="6292850"/>
            <a:ext cx="533400" cy="533400"/>
          </a:xfrm>
          <a:prstGeom prst="bevel">
            <a:avLst>
              <a:gd name="adj" fmla="val 12500"/>
            </a:avLst>
          </a:prstGeom>
          <a:blipFill dpi="0" rotWithShape="0">
            <a:blip r:embed="rId3" cstate="print"/>
            <a:srcRect/>
            <a:tile tx="0" ty="0" sx="100000" sy="100000" flip="none" algn="tl"/>
          </a:blipFill>
          <a:ln w="9525">
            <a:noFill/>
            <a:miter lim="800000"/>
            <a:headEnd/>
            <a:tailEnd/>
          </a:ln>
          <a:effectLst/>
        </p:spPr>
        <p:txBody>
          <a:bodyPr wrap="none" anchor="ctr"/>
          <a:lstStyle/>
          <a:p>
            <a:endParaRPr lang="en-US"/>
          </a:p>
        </p:txBody>
      </p:sp>
      <p:sp>
        <p:nvSpPr>
          <p:cNvPr id="420877" name="Text Box 13">
            <a:hlinkClick r:id="rId7" action="ppaction://hlinksldjump"/>
          </p:cNvPr>
          <p:cNvSpPr txBox="1">
            <a:spLocks noChangeArrowheads="1"/>
          </p:cNvSpPr>
          <p:nvPr/>
        </p:nvSpPr>
        <p:spPr bwMode="auto">
          <a:xfrm>
            <a:off x="2508250" y="6286500"/>
            <a:ext cx="304800" cy="549275"/>
          </a:xfrm>
          <a:prstGeom prst="rect">
            <a:avLst/>
          </a:prstGeom>
          <a:noFill/>
          <a:ln w="9525">
            <a:noFill/>
            <a:miter lim="800000"/>
            <a:headEnd/>
            <a:tailEnd/>
          </a:ln>
          <a:effectLst/>
        </p:spPr>
        <p:txBody>
          <a:bodyPr>
            <a:spAutoFit/>
          </a:bodyPr>
          <a:lstStyle/>
          <a:p>
            <a:pPr>
              <a:spcBef>
                <a:spcPct val="50000"/>
              </a:spcBef>
              <a:buFontTx/>
              <a:buNone/>
            </a:pPr>
            <a:r>
              <a:rPr kumimoji="0" lang="en-US" altLang="en-US" b="1">
                <a:effectLst>
                  <a:outerShdw blurRad="38100" dist="38100" dir="2700000" algn="tl">
                    <a:srgbClr val="FFFFFF"/>
                  </a:outerShdw>
                </a:effectLst>
              </a:rPr>
              <a:t>1</a:t>
            </a:r>
          </a:p>
        </p:txBody>
      </p:sp>
      <p:sp>
        <p:nvSpPr>
          <p:cNvPr id="420881" name="AutoShape 17" descr="Stationery">
            <a:hlinkClick r:id="rId7" action="ppaction://hlinksldjump"/>
          </p:cNvPr>
          <p:cNvSpPr>
            <a:spLocks noChangeArrowheads="1"/>
          </p:cNvSpPr>
          <p:nvPr/>
        </p:nvSpPr>
        <p:spPr bwMode="auto">
          <a:xfrm>
            <a:off x="4159250" y="6292850"/>
            <a:ext cx="533400" cy="533400"/>
          </a:xfrm>
          <a:prstGeom prst="bevel">
            <a:avLst>
              <a:gd name="adj" fmla="val 12500"/>
            </a:avLst>
          </a:prstGeom>
          <a:blipFill dpi="0" rotWithShape="0">
            <a:blip r:embed="rId3" cstate="print"/>
            <a:srcRect/>
            <a:tile tx="0" ty="0" sx="100000" sy="100000" flip="none" algn="tl"/>
          </a:blipFill>
          <a:ln w="9525">
            <a:noFill/>
            <a:miter lim="800000"/>
            <a:headEnd/>
            <a:tailEnd/>
          </a:ln>
          <a:effectLst/>
        </p:spPr>
        <p:txBody>
          <a:bodyPr wrap="none" anchor="ctr"/>
          <a:lstStyle/>
          <a:p>
            <a:endParaRPr lang="en-US"/>
          </a:p>
        </p:txBody>
      </p:sp>
      <p:sp>
        <p:nvSpPr>
          <p:cNvPr id="420882" name="Text Box 18">
            <a:hlinkClick r:id="rId4" action="ppaction://hlinksldjump"/>
          </p:cNvPr>
          <p:cNvSpPr txBox="1">
            <a:spLocks noChangeArrowheads="1"/>
          </p:cNvSpPr>
          <p:nvPr/>
        </p:nvSpPr>
        <p:spPr bwMode="auto">
          <a:xfrm>
            <a:off x="4260850" y="6286500"/>
            <a:ext cx="304800" cy="549275"/>
          </a:xfrm>
          <a:prstGeom prst="rect">
            <a:avLst/>
          </a:prstGeom>
          <a:noFill/>
          <a:ln w="9525">
            <a:noFill/>
            <a:miter lim="800000"/>
            <a:headEnd/>
            <a:tailEnd/>
          </a:ln>
          <a:effectLst/>
        </p:spPr>
        <p:txBody>
          <a:bodyPr>
            <a:spAutoFit/>
          </a:bodyPr>
          <a:lstStyle/>
          <a:p>
            <a:pPr>
              <a:spcBef>
                <a:spcPct val="50000"/>
              </a:spcBef>
              <a:buFontTx/>
              <a:buNone/>
            </a:pPr>
            <a:r>
              <a:rPr kumimoji="0" lang="en-US" altLang="en-US" b="1">
                <a:effectLst>
                  <a:outerShdw blurRad="38100" dist="38100" dir="2700000" algn="tl">
                    <a:srgbClr val="FFFFFF"/>
                  </a:outerShdw>
                </a:effectLst>
              </a:rPr>
              <a:t>4</a:t>
            </a: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1000"/>
                                  </p:stCondLst>
                                  <p:childTnLst>
                                    <p:set>
                                      <p:cBhvr>
                                        <p:cTn id="6" dur="1" fill="hold">
                                          <p:stCondLst>
                                            <p:cond delay="0"/>
                                          </p:stCondLst>
                                        </p:cTn>
                                        <p:tgtEl>
                                          <p:spTgt spid="420866"/>
                                        </p:tgtEl>
                                        <p:attrNameLst>
                                          <p:attrName>style.visibility</p:attrName>
                                        </p:attrNameLst>
                                      </p:cBhvr>
                                      <p:to>
                                        <p:strVal val="visible"/>
                                      </p:to>
                                    </p:set>
                                    <p:anim calcmode="lin" valueType="num">
                                      <p:cBhvr additive="base">
                                        <p:cTn id="7" dur="500" fill="hold"/>
                                        <p:tgtEl>
                                          <p:spTgt spid="420866"/>
                                        </p:tgtEl>
                                        <p:attrNameLst>
                                          <p:attrName>ppt_x</p:attrName>
                                        </p:attrNameLst>
                                      </p:cBhvr>
                                      <p:tavLst>
                                        <p:tav tm="0">
                                          <p:val>
                                            <p:strVal val="#ppt_x"/>
                                          </p:val>
                                        </p:tav>
                                        <p:tav tm="100000">
                                          <p:val>
                                            <p:strVal val="#ppt_x"/>
                                          </p:val>
                                        </p:tav>
                                      </p:tavLst>
                                    </p:anim>
                                    <p:anim calcmode="lin" valueType="num">
                                      <p:cBhvr additive="base">
                                        <p:cTn id="8" dur="500" fill="hold"/>
                                        <p:tgtEl>
                                          <p:spTgt spid="42086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4" fill="hold" grpId="0" nodeType="clickEffect">
                                  <p:stCondLst>
                                    <p:cond delay="0"/>
                                  </p:stCondLst>
                                  <p:childTnLst>
                                    <p:set>
                                      <p:cBhvr>
                                        <p:cTn id="12" dur="1" fill="hold">
                                          <p:stCondLst>
                                            <p:cond delay="0"/>
                                          </p:stCondLst>
                                        </p:cTn>
                                        <p:tgtEl>
                                          <p:spTgt spid="420867">
                                            <p:txEl>
                                              <p:pRg st="0" end="0"/>
                                            </p:txEl>
                                          </p:spTgt>
                                        </p:tgtEl>
                                        <p:attrNameLst>
                                          <p:attrName>style.visibility</p:attrName>
                                        </p:attrNameLst>
                                      </p:cBhvr>
                                      <p:to>
                                        <p:strVal val="visible"/>
                                      </p:to>
                                    </p:set>
                                    <p:anim calcmode="lin" valueType="num">
                                      <p:cBhvr>
                                        <p:cTn id="13" dur="500" fill="hold"/>
                                        <p:tgtEl>
                                          <p:spTgt spid="420867">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420867">
                                            <p:txEl>
                                              <p:pRg st="0" end="0"/>
                                            </p:txEl>
                                          </p:spTgt>
                                        </p:tgtEl>
                                        <p:attrNameLst>
                                          <p:attrName>ppt_y</p:attrName>
                                        </p:attrNameLst>
                                      </p:cBhvr>
                                      <p:tavLst>
                                        <p:tav tm="0">
                                          <p:val>
                                            <p:strVal val="#ppt_y+#ppt_h/2"/>
                                          </p:val>
                                        </p:tav>
                                        <p:tav tm="100000">
                                          <p:val>
                                            <p:strVal val="#ppt_y"/>
                                          </p:val>
                                        </p:tav>
                                      </p:tavLst>
                                    </p:anim>
                                    <p:anim calcmode="lin" valueType="num">
                                      <p:cBhvr>
                                        <p:cTn id="15" dur="500" fill="hold"/>
                                        <p:tgtEl>
                                          <p:spTgt spid="420867">
                                            <p:txEl>
                                              <p:pRg st="0" end="0"/>
                                            </p:txEl>
                                          </p:spTgt>
                                        </p:tgtEl>
                                        <p:attrNameLst>
                                          <p:attrName>ppt_w</p:attrName>
                                        </p:attrNameLst>
                                      </p:cBhvr>
                                      <p:tavLst>
                                        <p:tav tm="0">
                                          <p:val>
                                            <p:strVal val="#ppt_w"/>
                                          </p:val>
                                        </p:tav>
                                        <p:tav tm="100000">
                                          <p:val>
                                            <p:strVal val="#ppt_w"/>
                                          </p:val>
                                        </p:tav>
                                      </p:tavLst>
                                    </p:anim>
                                    <p:anim calcmode="lin" valueType="num">
                                      <p:cBhvr>
                                        <p:cTn id="16" dur="500" fill="hold"/>
                                        <p:tgtEl>
                                          <p:spTgt spid="420867">
                                            <p:txEl>
                                              <p:pRg st="0" end="0"/>
                                            </p:txEl>
                                          </p:spTgt>
                                        </p:tgtEl>
                                        <p:attrNameLst>
                                          <p:attrName>ppt_h</p:attrName>
                                        </p:attrNameLst>
                                      </p:cBhvr>
                                      <p:tavLst>
                                        <p:tav tm="0">
                                          <p:val>
                                            <p:fltVal val="0"/>
                                          </p:val>
                                        </p:tav>
                                        <p:tav tm="100000">
                                          <p:val>
                                            <p:strVal val="#ppt_h"/>
                                          </p:val>
                                        </p:tav>
                                      </p:tavLst>
                                    </p:anim>
                                  </p:childTnLst>
                                </p:cTn>
                              </p:par>
                              <p:par>
                                <p:cTn id="17" presetID="17" presetClass="entr" presetSubtype="4" fill="hold" grpId="0" nodeType="withEffect">
                                  <p:stCondLst>
                                    <p:cond delay="0"/>
                                  </p:stCondLst>
                                  <p:childTnLst>
                                    <p:set>
                                      <p:cBhvr>
                                        <p:cTn id="18" dur="1" fill="hold">
                                          <p:stCondLst>
                                            <p:cond delay="0"/>
                                          </p:stCondLst>
                                        </p:cTn>
                                        <p:tgtEl>
                                          <p:spTgt spid="420867">
                                            <p:txEl>
                                              <p:pRg st="1" end="1"/>
                                            </p:txEl>
                                          </p:spTgt>
                                        </p:tgtEl>
                                        <p:attrNameLst>
                                          <p:attrName>style.visibility</p:attrName>
                                        </p:attrNameLst>
                                      </p:cBhvr>
                                      <p:to>
                                        <p:strVal val="visible"/>
                                      </p:to>
                                    </p:set>
                                    <p:anim calcmode="lin" valueType="num">
                                      <p:cBhvr>
                                        <p:cTn id="19" dur="500" fill="hold"/>
                                        <p:tgtEl>
                                          <p:spTgt spid="420867">
                                            <p:txEl>
                                              <p:pRg st="1" end="1"/>
                                            </p:txEl>
                                          </p:spTgt>
                                        </p:tgtEl>
                                        <p:attrNameLst>
                                          <p:attrName>ppt_x</p:attrName>
                                        </p:attrNameLst>
                                      </p:cBhvr>
                                      <p:tavLst>
                                        <p:tav tm="0">
                                          <p:val>
                                            <p:strVal val="#ppt_x"/>
                                          </p:val>
                                        </p:tav>
                                        <p:tav tm="100000">
                                          <p:val>
                                            <p:strVal val="#ppt_x"/>
                                          </p:val>
                                        </p:tav>
                                      </p:tavLst>
                                    </p:anim>
                                    <p:anim calcmode="lin" valueType="num">
                                      <p:cBhvr>
                                        <p:cTn id="20" dur="500" fill="hold"/>
                                        <p:tgtEl>
                                          <p:spTgt spid="420867">
                                            <p:txEl>
                                              <p:pRg st="1" end="1"/>
                                            </p:txEl>
                                          </p:spTgt>
                                        </p:tgtEl>
                                        <p:attrNameLst>
                                          <p:attrName>ppt_y</p:attrName>
                                        </p:attrNameLst>
                                      </p:cBhvr>
                                      <p:tavLst>
                                        <p:tav tm="0">
                                          <p:val>
                                            <p:strVal val="#ppt_y+#ppt_h/2"/>
                                          </p:val>
                                        </p:tav>
                                        <p:tav tm="100000">
                                          <p:val>
                                            <p:strVal val="#ppt_y"/>
                                          </p:val>
                                        </p:tav>
                                      </p:tavLst>
                                    </p:anim>
                                    <p:anim calcmode="lin" valueType="num">
                                      <p:cBhvr>
                                        <p:cTn id="21" dur="500" fill="hold"/>
                                        <p:tgtEl>
                                          <p:spTgt spid="420867">
                                            <p:txEl>
                                              <p:pRg st="1" end="1"/>
                                            </p:txEl>
                                          </p:spTgt>
                                        </p:tgtEl>
                                        <p:attrNameLst>
                                          <p:attrName>ppt_w</p:attrName>
                                        </p:attrNameLst>
                                      </p:cBhvr>
                                      <p:tavLst>
                                        <p:tav tm="0">
                                          <p:val>
                                            <p:strVal val="#ppt_w"/>
                                          </p:val>
                                        </p:tav>
                                        <p:tav tm="100000">
                                          <p:val>
                                            <p:strVal val="#ppt_w"/>
                                          </p:val>
                                        </p:tav>
                                      </p:tavLst>
                                    </p:anim>
                                    <p:anim calcmode="lin" valueType="num">
                                      <p:cBhvr>
                                        <p:cTn id="22" dur="500" fill="hold"/>
                                        <p:tgtEl>
                                          <p:spTgt spid="420867">
                                            <p:txEl>
                                              <p:pRg st="1" end="1"/>
                                            </p:txEl>
                                          </p:spTgt>
                                        </p:tgtEl>
                                        <p:attrNameLst>
                                          <p:attrName>ppt_h</p:attrName>
                                        </p:attrNameLst>
                                      </p:cBhvr>
                                      <p:tavLst>
                                        <p:tav tm="0">
                                          <p:val>
                                            <p:fltVal val="0"/>
                                          </p:val>
                                        </p:tav>
                                        <p:tav tm="100000">
                                          <p:val>
                                            <p:strVal val="#ppt_h"/>
                                          </p:val>
                                        </p:tav>
                                      </p:tavLst>
                                    </p:anim>
                                  </p:childTnLst>
                                </p:cTn>
                              </p:par>
                              <p:par>
                                <p:cTn id="23" presetID="17" presetClass="entr" presetSubtype="4" fill="hold" grpId="0" nodeType="withEffect">
                                  <p:stCondLst>
                                    <p:cond delay="0"/>
                                  </p:stCondLst>
                                  <p:childTnLst>
                                    <p:set>
                                      <p:cBhvr>
                                        <p:cTn id="24" dur="1" fill="hold">
                                          <p:stCondLst>
                                            <p:cond delay="0"/>
                                          </p:stCondLst>
                                        </p:cTn>
                                        <p:tgtEl>
                                          <p:spTgt spid="420867">
                                            <p:txEl>
                                              <p:pRg st="2" end="2"/>
                                            </p:txEl>
                                          </p:spTgt>
                                        </p:tgtEl>
                                        <p:attrNameLst>
                                          <p:attrName>style.visibility</p:attrName>
                                        </p:attrNameLst>
                                      </p:cBhvr>
                                      <p:to>
                                        <p:strVal val="visible"/>
                                      </p:to>
                                    </p:set>
                                    <p:anim calcmode="lin" valueType="num">
                                      <p:cBhvr>
                                        <p:cTn id="25" dur="500" fill="hold"/>
                                        <p:tgtEl>
                                          <p:spTgt spid="420867">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420867">
                                            <p:txEl>
                                              <p:pRg st="2" end="2"/>
                                            </p:txEl>
                                          </p:spTgt>
                                        </p:tgtEl>
                                        <p:attrNameLst>
                                          <p:attrName>ppt_y</p:attrName>
                                        </p:attrNameLst>
                                      </p:cBhvr>
                                      <p:tavLst>
                                        <p:tav tm="0">
                                          <p:val>
                                            <p:strVal val="#ppt_y+#ppt_h/2"/>
                                          </p:val>
                                        </p:tav>
                                        <p:tav tm="100000">
                                          <p:val>
                                            <p:strVal val="#ppt_y"/>
                                          </p:val>
                                        </p:tav>
                                      </p:tavLst>
                                    </p:anim>
                                    <p:anim calcmode="lin" valueType="num">
                                      <p:cBhvr>
                                        <p:cTn id="27" dur="500" fill="hold"/>
                                        <p:tgtEl>
                                          <p:spTgt spid="420867">
                                            <p:txEl>
                                              <p:pRg st="2" end="2"/>
                                            </p:txEl>
                                          </p:spTgt>
                                        </p:tgtEl>
                                        <p:attrNameLst>
                                          <p:attrName>ppt_w</p:attrName>
                                        </p:attrNameLst>
                                      </p:cBhvr>
                                      <p:tavLst>
                                        <p:tav tm="0">
                                          <p:val>
                                            <p:strVal val="#ppt_w"/>
                                          </p:val>
                                        </p:tav>
                                        <p:tav tm="100000">
                                          <p:val>
                                            <p:strVal val="#ppt_w"/>
                                          </p:val>
                                        </p:tav>
                                      </p:tavLst>
                                    </p:anim>
                                    <p:anim calcmode="lin" valueType="num">
                                      <p:cBhvr>
                                        <p:cTn id="28" dur="500" fill="hold"/>
                                        <p:tgtEl>
                                          <p:spTgt spid="420867">
                                            <p:txEl>
                                              <p:pRg st="2" end="2"/>
                                            </p:txEl>
                                          </p:spTgt>
                                        </p:tgtEl>
                                        <p:attrNameLst>
                                          <p:attrName>ppt_h</p:attrName>
                                        </p:attrNameLst>
                                      </p:cBhvr>
                                      <p:tavLst>
                                        <p:tav tm="0">
                                          <p:val>
                                            <p:fltVal val="0"/>
                                          </p:val>
                                        </p:tav>
                                        <p:tav tm="100000">
                                          <p:val>
                                            <p:strVal val="#ppt_h"/>
                                          </p:val>
                                        </p:tav>
                                      </p:tavLst>
                                    </p:anim>
                                  </p:childTnLst>
                                </p:cTn>
                              </p:par>
                              <p:par>
                                <p:cTn id="29" presetID="17" presetClass="entr" presetSubtype="4" fill="hold" grpId="0" nodeType="withEffect">
                                  <p:stCondLst>
                                    <p:cond delay="0"/>
                                  </p:stCondLst>
                                  <p:childTnLst>
                                    <p:set>
                                      <p:cBhvr>
                                        <p:cTn id="30" dur="1" fill="hold">
                                          <p:stCondLst>
                                            <p:cond delay="0"/>
                                          </p:stCondLst>
                                        </p:cTn>
                                        <p:tgtEl>
                                          <p:spTgt spid="420867">
                                            <p:txEl>
                                              <p:pRg st="3" end="3"/>
                                            </p:txEl>
                                          </p:spTgt>
                                        </p:tgtEl>
                                        <p:attrNameLst>
                                          <p:attrName>style.visibility</p:attrName>
                                        </p:attrNameLst>
                                      </p:cBhvr>
                                      <p:to>
                                        <p:strVal val="visible"/>
                                      </p:to>
                                    </p:set>
                                    <p:anim calcmode="lin" valueType="num">
                                      <p:cBhvr>
                                        <p:cTn id="31" dur="500" fill="hold"/>
                                        <p:tgtEl>
                                          <p:spTgt spid="420867">
                                            <p:txEl>
                                              <p:pRg st="3" end="3"/>
                                            </p:txEl>
                                          </p:spTgt>
                                        </p:tgtEl>
                                        <p:attrNameLst>
                                          <p:attrName>ppt_x</p:attrName>
                                        </p:attrNameLst>
                                      </p:cBhvr>
                                      <p:tavLst>
                                        <p:tav tm="0">
                                          <p:val>
                                            <p:strVal val="#ppt_x"/>
                                          </p:val>
                                        </p:tav>
                                        <p:tav tm="100000">
                                          <p:val>
                                            <p:strVal val="#ppt_x"/>
                                          </p:val>
                                        </p:tav>
                                      </p:tavLst>
                                    </p:anim>
                                    <p:anim calcmode="lin" valueType="num">
                                      <p:cBhvr>
                                        <p:cTn id="32" dur="500" fill="hold"/>
                                        <p:tgtEl>
                                          <p:spTgt spid="420867">
                                            <p:txEl>
                                              <p:pRg st="3" end="3"/>
                                            </p:txEl>
                                          </p:spTgt>
                                        </p:tgtEl>
                                        <p:attrNameLst>
                                          <p:attrName>ppt_y</p:attrName>
                                        </p:attrNameLst>
                                      </p:cBhvr>
                                      <p:tavLst>
                                        <p:tav tm="0">
                                          <p:val>
                                            <p:strVal val="#ppt_y+#ppt_h/2"/>
                                          </p:val>
                                        </p:tav>
                                        <p:tav tm="100000">
                                          <p:val>
                                            <p:strVal val="#ppt_y"/>
                                          </p:val>
                                        </p:tav>
                                      </p:tavLst>
                                    </p:anim>
                                    <p:anim calcmode="lin" valueType="num">
                                      <p:cBhvr>
                                        <p:cTn id="33" dur="500" fill="hold"/>
                                        <p:tgtEl>
                                          <p:spTgt spid="420867">
                                            <p:txEl>
                                              <p:pRg st="3" end="3"/>
                                            </p:txEl>
                                          </p:spTgt>
                                        </p:tgtEl>
                                        <p:attrNameLst>
                                          <p:attrName>ppt_w</p:attrName>
                                        </p:attrNameLst>
                                      </p:cBhvr>
                                      <p:tavLst>
                                        <p:tav tm="0">
                                          <p:val>
                                            <p:strVal val="#ppt_w"/>
                                          </p:val>
                                        </p:tav>
                                        <p:tav tm="100000">
                                          <p:val>
                                            <p:strVal val="#ppt_w"/>
                                          </p:val>
                                        </p:tav>
                                      </p:tavLst>
                                    </p:anim>
                                    <p:anim calcmode="lin" valueType="num">
                                      <p:cBhvr>
                                        <p:cTn id="34" dur="500" fill="hold"/>
                                        <p:tgtEl>
                                          <p:spTgt spid="420867">
                                            <p:txEl>
                                              <p:pRg st="3" end="3"/>
                                            </p:txEl>
                                          </p:spTgt>
                                        </p:tgtEl>
                                        <p:attrNameLst>
                                          <p:attrName>ppt_h</p:attrName>
                                        </p:attrNameLst>
                                      </p:cBhvr>
                                      <p:tavLst>
                                        <p:tav tm="0">
                                          <p:val>
                                            <p:fltVal val="0"/>
                                          </p:val>
                                        </p:tav>
                                        <p:tav tm="100000">
                                          <p:val>
                                            <p:strVal val="#ppt_h"/>
                                          </p:val>
                                        </p:tav>
                                      </p:tavLst>
                                    </p:anim>
                                  </p:childTnLst>
                                </p:cTn>
                              </p:par>
                              <p:par>
                                <p:cTn id="35" presetID="17" presetClass="entr" presetSubtype="4" fill="hold" grpId="0" nodeType="withEffect">
                                  <p:stCondLst>
                                    <p:cond delay="0"/>
                                  </p:stCondLst>
                                  <p:childTnLst>
                                    <p:set>
                                      <p:cBhvr>
                                        <p:cTn id="36" dur="1" fill="hold">
                                          <p:stCondLst>
                                            <p:cond delay="0"/>
                                          </p:stCondLst>
                                        </p:cTn>
                                        <p:tgtEl>
                                          <p:spTgt spid="420867">
                                            <p:txEl>
                                              <p:pRg st="4" end="4"/>
                                            </p:txEl>
                                          </p:spTgt>
                                        </p:tgtEl>
                                        <p:attrNameLst>
                                          <p:attrName>style.visibility</p:attrName>
                                        </p:attrNameLst>
                                      </p:cBhvr>
                                      <p:to>
                                        <p:strVal val="visible"/>
                                      </p:to>
                                    </p:set>
                                    <p:anim calcmode="lin" valueType="num">
                                      <p:cBhvr>
                                        <p:cTn id="37" dur="500" fill="hold"/>
                                        <p:tgtEl>
                                          <p:spTgt spid="420867">
                                            <p:txEl>
                                              <p:pRg st="4" end="4"/>
                                            </p:txEl>
                                          </p:spTgt>
                                        </p:tgtEl>
                                        <p:attrNameLst>
                                          <p:attrName>ppt_x</p:attrName>
                                        </p:attrNameLst>
                                      </p:cBhvr>
                                      <p:tavLst>
                                        <p:tav tm="0">
                                          <p:val>
                                            <p:strVal val="#ppt_x"/>
                                          </p:val>
                                        </p:tav>
                                        <p:tav tm="100000">
                                          <p:val>
                                            <p:strVal val="#ppt_x"/>
                                          </p:val>
                                        </p:tav>
                                      </p:tavLst>
                                    </p:anim>
                                    <p:anim calcmode="lin" valueType="num">
                                      <p:cBhvr>
                                        <p:cTn id="38" dur="500" fill="hold"/>
                                        <p:tgtEl>
                                          <p:spTgt spid="420867">
                                            <p:txEl>
                                              <p:pRg st="4" end="4"/>
                                            </p:txEl>
                                          </p:spTgt>
                                        </p:tgtEl>
                                        <p:attrNameLst>
                                          <p:attrName>ppt_y</p:attrName>
                                        </p:attrNameLst>
                                      </p:cBhvr>
                                      <p:tavLst>
                                        <p:tav tm="0">
                                          <p:val>
                                            <p:strVal val="#ppt_y+#ppt_h/2"/>
                                          </p:val>
                                        </p:tav>
                                        <p:tav tm="100000">
                                          <p:val>
                                            <p:strVal val="#ppt_y"/>
                                          </p:val>
                                        </p:tav>
                                      </p:tavLst>
                                    </p:anim>
                                    <p:anim calcmode="lin" valueType="num">
                                      <p:cBhvr>
                                        <p:cTn id="39" dur="500" fill="hold"/>
                                        <p:tgtEl>
                                          <p:spTgt spid="420867">
                                            <p:txEl>
                                              <p:pRg st="4" end="4"/>
                                            </p:txEl>
                                          </p:spTgt>
                                        </p:tgtEl>
                                        <p:attrNameLst>
                                          <p:attrName>ppt_w</p:attrName>
                                        </p:attrNameLst>
                                      </p:cBhvr>
                                      <p:tavLst>
                                        <p:tav tm="0">
                                          <p:val>
                                            <p:strVal val="#ppt_w"/>
                                          </p:val>
                                        </p:tav>
                                        <p:tav tm="100000">
                                          <p:val>
                                            <p:strVal val="#ppt_w"/>
                                          </p:val>
                                        </p:tav>
                                      </p:tavLst>
                                    </p:anim>
                                    <p:anim calcmode="lin" valueType="num">
                                      <p:cBhvr>
                                        <p:cTn id="40" dur="500" fill="hold"/>
                                        <p:tgtEl>
                                          <p:spTgt spid="420867">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17" presetClass="entr" presetSubtype="4" fill="hold" grpId="0" nodeType="clickEffect">
                                  <p:stCondLst>
                                    <p:cond delay="0"/>
                                  </p:stCondLst>
                                  <p:childTnLst>
                                    <p:set>
                                      <p:cBhvr>
                                        <p:cTn id="44" dur="1" fill="hold">
                                          <p:stCondLst>
                                            <p:cond delay="0"/>
                                          </p:stCondLst>
                                        </p:cTn>
                                        <p:tgtEl>
                                          <p:spTgt spid="420867">
                                            <p:txEl>
                                              <p:pRg st="5" end="5"/>
                                            </p:txEl>
                                          </p:spTgt>
                                        </p:tgtEl>
                                        <p:attrNameLst>
                                          <p:attrName>style.visibility</p:attrName>
                                        </p:attrNameLst>
                                      </p:cBhvr>
                                      <p:to>
                                        <p:strVal val="visible"/>
                                      </p:to>
                                    </p:set>
                                    <p:anim calcmode="lin" valueType="num">
                                      <p:cBhvr>
                                        <p:cTn id="45" dur="500" fill="hold"/>
                                        <p:tgtEl>
                                          <p:spTgt spid="420867">
                                            <p:txEl>
                                              <p:pRg st="5" end="5"/>
                                            </p:txEl>
                                          </p:spTgt>
                                        </p:tgtEl>
                                        <p:attrNameLst>
                                          <p:attrName>ppt_x</p:attrName>
                                        </p:attrNameLst>
                                      </p:cBhvr>
                                      <p:tavLst>
                                        <p:tav tm="0">
                                          <p:val>
                                            <p:strVal val="#ppt_x"/>
                                          </p:val>
                                        </p:tav>
                                        <p:tav tm="100000">
                                          <p:val>
                                            <p:strVal val="#ppt_x"/>
                                          </p:val>
                                        </p:tav>
                                      </p:tavLst>
                                    </p:anim>
                                    <p:anim calcmode="lin" valueType="num">
                                      <p:cBhvr>
                                        <p:cTn id="46" dur="500" fill="hold"/>
                                        <p:tgtEl>
                                          <p:spTgt spid="420867">
                                            <p:txEl>
                                              <p:pRg st="5" end="5"/>
                                            </p:txEl>
                                          </p:spTgt>
                                        </p:tgtEl>
                                        <p:attrNameLst>
                                          <p:attrName>ppt_y</p:attrName>
                                        </p:attrNameLst>
                                      </p:cBhvr>
                                      <p:tavLst>
                                        <p:tav tm="0">
                                          <p:val>
                                            <p:strVal val="#ppt_y+#ppt_h/2"/>
                                          </p:val>
                                        </p:tav>
                                        <p:tav tm="100000">
                                          <p:val>
                                            <p:strVal val="#ppt_y"/>
                                          </p:val>
                                        </p:tav>
                                      </p:tavLst>
                                    </p:anim>
                                    <p:anim calcmode="lin" valueType="num">
                                      <p:cBhvr>
                                        <p:cTn id="47" dur="500" fill="hold"/>
                                        <p:tgtEl>
                                          <p:spTgt spid="420867">
                                            <p:txEl>
                                              <p:pRg st="5" end="5"/>
                                            </p:txEl>
                                          </p:spTgt>
                                        </p:tgtEl>
                                        <p:attrNameLst>
                                          <p:attrName>ppt_w</p:attrName>
                                        </p:attrNameLst>
                                      </p:cBhvr>
                                      <p:tavLst>
                                        <p:tav tm="0">
                                          <p:val>
                                            <p:strVal val="#ppt_w"/>
                                          </p:val>
                                        </p:tav>
                                        <p:tav tm="100000">
                                          <p:val>
                                            <p:strVal val="#ppt_w"/>
                                          </p:val>
                                        </p:tav>
                                      </p:tavLst>
                                    </p:anim>
                                    <p:anim calcmode="lin" valueType="num">
                                      <p:cBhvr>
                                        <p:cTn id="48" dur="500" fill="hold"/>
                                        <p:tgtEl>
                                          <p:spTgt spid="420867">
                                            <p:txEl>
                                              <p:pRg st="5" end="5"/>
                                            </p:txEl>
                                          </p:spTgt>
                                        </p:tgtEl>
                                        <p:attrNameLst>
                                          <p:attrName>ppt_h</p:attrName>
                                        </p:attrNameLst>
                                      </p:cBhvr>
                                      <p:tavLst>
                                        <p:tav tm="0">
                                          <p:val>
                                            <p:fltVal val="0"/>
                                          </p:val>
                                        </p:tav>
                                        <p:tav tm="100000">
                                          <p:val>
                                            <p:strVal val="#ppt_h"/>
                                          </p:val>
                                        </p:tav>
                                      </p:tavLst>
                                    </p:anim>
                                  </p:childTnLst>
                                </p:cTn>
                              </p:par>
                              <p:par>
                                <p:cTn id="49" presetID="17" presetClass="entr" presetSubtype="4" fill="hold" grpId="0" nodeType="withEffect">
                                  <p:stCondLst>
                                    <p:cond delay="0"/>
                                  </p:stCondLst>
                                  <p:childTnLst>
                                    <p:set>
                                      <p:cBhvr>
                                        <p:cTn id="50" dur="1" fill="hold">
                                          <p:stCondLst>
                                            <p:cond delay="0"/>
                                          </p:stCondLst>
                                        </p:cTn>
                                        <p:tgtEl>
                                          <p:spTgt spid="420867">
                                            <p:txEl>
                                              <p:pRg st="6" end="6"/>
                                            </p:txEl>
                                          </p:spTgt>
                                        </p:tgtEl>
                                        <p:attrNameLst>
                                          <p:attrName>style.visibility</p:attrName>
                                        </p:attrNameLst>
                                      </p:cBhvr>
                                      <p:to>
                                        <p:strVal val="visible"/>
                                      </p:to>
                                    </p:set>
                                    <p:anim calcmode="lin" valueType="num">
                                      <p:cBhvr>
                                        <p:cTn id="51" dur="500" fill="hold"/>
                                        <p:tgtEl>
                                          <p:spTgt spid="420867">
                                            <p:txEl>
                                              <p:pRg st="6" end="6"/>
                                            </p:txEl>
                                          </p:spTgt>
                                        </p:tgtEl>
                                        <p:attrNameLst>
                                          <p:attrName>ppt_x</p:attrName>
                                        </p:attrNameLst>
                                      </p:cBhvr>
                                      <p:tavLst>
                                        <p:tav tm="0">
                                          <p:val>
                                            <p:strVal val="#ppt_x"/>
                                          </p:val>
                                        </p:tav>
                                        <p:tav tm="100000">
                                          <p:val>
                                            <p:strVal val="#ppt_x"/>
                                          </p:val>
                                        </p:tav>
                                      </p:tavLst>
                                    </p:anim>
                                    <p:anim calcmode="lin" valueType="num">
                                      <p:cBhvr>
                                        <p:cTn id="52" dur="500" fill="hold"/>
                                        <p:tgtEl>
                                          <p:spTgt spid="420867">
                                            <p:txEl>
                                              <p:pRg st="6" end="6"/>
                                            </p:txEl>
                                          </p:spTgt>
                                        </p:tgtEl>
                                        <p:attrNameLst>
                                          <p:attrName>ppt_y</p:attrName>
                                        </p:attrNameLst>
                                      </p:cBhvr>
                                      <p:tavLst>
                                        <p:tav tm="0">
                                          <p:val>
                                            <p:strVal val="#ppt_y+#ppt_h/2"/>
                                          </p:val>
                                        </p:tav>
                                        <p:tav tm="100000">
                                          <p:val>
                                            <p:strVal val="#ppt_y"/>
                                          </p:val>
                                        </p:tav>
                                      </p:tavLst>
                                    </p:anim>
                                    <p:anim calcmode="lin" valueType="num">
                                      <p:cBhvr>
                                        <p:cTn id="53" dur="500" fill="hold"/>
                                        <p:tgtEl>
                                          <p:spTgt spid="420867">
                                            <p:txEl>
                                              <p:pRg st="6" end="6"/>
                                            </p:txEl>
                                          </p:spTgt>
                                        </p:tgtEl>
                                        <p:attrNameLst>
                                          <p:attrName>ppt_w</p:attrName>
                                        </p:attrNameLst>
                                      </p:cBhvr>
                                      <p:tavLst>
                                        <p:tav tm="0">
                                          <p:val>
                                            <p:strVal val="#ppt_w"/>
                                          </p:val>
                                        </p:tav>
                                        <p:tav tm="100000">
                                          <p:val>
                                            <p:strVal val="#ppt_w"/>
                                          </p:val>
                                        </p:tav>
                                      </p:tavLst>
                                    </p:anim>
                                    <p:anim calcmode="lin" valueType="num">
                                      <p:cBhvr>
                                        <p:cTn id="54" dur="500" fill="hold"/>
                                        <p:tgtEl>
                                          <p:spTgt spid="420867">
                                            <p:txEl>
                                              <p:pRg st="6" end="6"/>
                                            </p:txEl>
                                          </p:spTgt>
                                        </p:tgtEl>
                                        <p:attrNameLst>
                                          <p:attrName>ppt_h</p:attrName>
                                        </p:attrNameLst>
                                      </p:cBhvr>
                                      <p:tavLst>
                                        <p:tav tm="0">
                                          <p:val>
                                            <p:fltVal val="0"/>
                                          </p:val>
                                        </p:tav>
                                        <p:tav tm="100000">
                                          <p:val>
                                            <p:strVal val="#ppt_h"/>
                                          </p:val>
                                        </p:tav>
                                      </p:tavLst>
                                    </p:anim>
                                  </p:childTnLst>
                                </p:cTn>
                              </p:par>
                              <p:par>
                                <p:cTn id="55" presetID="17" presetClass="entr" presetSubtype="4" fill="hold" grpId="0" nodeType="withEffect">
                                  <p:stCondLst>
                                    <p:cond delay="0"/>
                                  </p:stCondLst>
                                  <p:childTnLst>
                                    <p:set>
                                      <p:cBhvr>
                                        <p:cTn id="56" dur="1" fill="hold">
                                          <p:stCondLst>
                                            <p:cond delay="0"/>
                                          </p:stCondLst>
                                        </p:cTn>
                                        <p:tgtEl>
                                          <p:spTgt spid="420867">
                                            <p:txEl>
                                              <p:pRg st="7" end="7"/>
                                            </p:txEl>
                                          </p:spTgt>
                                        </p:tgtEl>
                                        <p:attrNameLst>
                                          <p:attrName>style.visibility</p:attrName>
                                        </p:attrNameLst>
                                      </p:cBhvr>
                                      <p:to>
                                        <p:strVal val="visible"/>
                                      </p:to>
                                    </p:set>
                                    <p:anim calcmode="lin" valueType="num">
                                      <p:cBhvr>
                                        <p:cTn id="57" dur="500" fill="hold"/>
                                        <p:tgtEl>
                                          <p:spTgt spid="420867">
                                            <p:txEl>
                                              <p:pRg st="7" end="7"/>
                                            </p:txEl>
                                          </p:spTgt>
                                        </p:tgtEl>
                                        <p:attrNameLst>
                                          <p:attrName>ppt_x</p:attrName>
                                        </p:attrNameLst>
                                      </p:cBhvr>
                                      <p:tavLst>
                                        <p:tav tm="0">
                                          <p:val>
                                            <p:strVal val="#ppt_x"/>
                                          </p:val>
                                        </p:tav>
                                        <p:tav tm="100000">
                                          <p:val>
                                            <p:strVal val="#ppt_x"/>
                                          </p:val>
                                        </p:tav>
                                      </p:tavLst>
                                    </p:anim>
                                    <p:anim calcmode="lin" valueType="num">
                                      <p:cBhvr>
                                        <p:cTn id="58" dur="500" fill="hold"/>
                                        <p:tgtEl>
                                          <p:spTgt spid="420867">
                                            <p:txEl>
                                              <p:pRg st="7" end="7"/>
                                            </p:txEl>
                                          </p:spTgt>
                                        </p:tgtEl>
                                        <p:attrNameLst>
                                          <p:attrName>ppt_y</p:attrName>
                                        </p:attrNameLst>
                                      </p:cBhvr>
                                      <p:tavLst>
                                        <p:tav tm="0">
                                          <p:val>
                                            <p:strVal val="#ppt_y+#ppt_h/2"/>
                                          </p:val>
                                        </p:tav>
                                        <p:tav tm="100000">
                                          <p:val>
                                            <p:strVal val="#ppt_y"/>
                                          </p:val>
                                        </p:tav>
                                      </p:tavLst>
                                    </p:anim>
                                    <p:anim calcmode="lin" valueType="num">
                                      <p:cBhvr>
                                        <p:cTn id="59" dur="500" fill="hold"/>
                                        <p:tgtEl>
                                          <p:spTgt spid="420867">
                                            <p:txEl>
                                              <p:pRg st="7" end="7"/>
                                            </p:txEl>
                                          </p:spTgt>
                                        </p:tgtEl>
                                        <p:attrNameLst>
                                          <p:attrName>ppt_w</p:attrName>
                                        </p:attrNameLst>
                                      </p:cBhvr>
                                      <p:tavLst>
                                        <p:tav tm="0">
                                          <p:val>
                                            <p:strVal val="#ppt_w"/>
                                          </p:val>
                                        </p:tav>
                                        <p:tav tm="100000">
                                          <p:val>
                                            <p:strVal val="#ppt_w"/>
                                          </p:val>
                                        </p:tav>
                                      </p:tavLst>
                                    </p:anim>
                                    <p:anim calcmode="lin" valueType="num">
                                      <p:cBhvr>
                                        <p:cTn id="60" dur="500" fill="hold"/>
                                        <p:tgtEl>
                                          <p:spTgt spid="420867">
                                            <p:txEl>
                                              <p:pRg st="7" end="7"/>
                                            </p:txEl>
                                          </p:spTgt>
                                        </p:tgtEl>
                                        <p:attrNameLst>
                                          <p:attrName>ppt_h</p:attrName>
                                        </p:attrNameLst>
                                      </p:cBhvr>
                                      <p:tavLst>
                                        <p:tav tm="0">
                                          <p:val>
                                            <p:fltVal val="0"/>
                                          </p:val>
                                        </p:tav>
                                        <p:tav tm="100000">
                                          <p:val>
                                            <p:strVal val="#ppt_h"/>
                                          </p:val>
                                        </p:tav>
                                      </p:tavLst>
                                    </p:anim>
                                  </p:childTnLst>
                                </p:cTn>
                              </p:par>
                              <p:par>
                                <p:cTn id="61" presetID="17" presetClass="entr" presetSubtype="4" fill="hold" grpId="0" nodeType="withEffect">
                                  <p:stCondLst>
                                    <p:cond delay="0"/>
                                  </p:stCondLst>
                                  <p:childTnLst>
                                    <p:set>
                                      <p:cBhvr>
                                        <p:cTn id="62" dur="1" fill="hold">
                                          <p:stCondLst>
                                            <p:cond delay="0"/>
                                          </p:stCondLst>
                                        </p:cTn>
                                        <p:tgtEl>
                                          <p:spTgt spid="420867">
                                            <p:txEl>
                                              <p:pRg st="8" end="8"/>
                                            </p:txEl>
                                          </p:spTgt>
                                        </p:tgtEl>
                                        <p:attrNameLst>
                                          <p:attrName>style.visibility</p:attrName>
                                        </p:attrNameLst>
                                      </p:cBhvr>
                                      <p:to>
                                        <p:strVal val="visible"/>
                                      </p:to>
                                    </p:set>
                                    <p:anim calcmode="lin" valueType="num">
                                      <p:cBhvr>
                                        <p:cTn id="63" dur="500" fill="hold"/>
                                        <p:tgtEl>
                                          <p:spTgt spid="420867">
                                            <p:txEl>
                                              <p:pRg st="8" end="8"/>
                                            </p:txEl>
                                          </p:spTgt>
                                        </p:tgtEl>
                                        <p:attrNameLst>
                                          <p:attrName>ppt_x</p:attrName>
                                        </p:attrNameLst>
                                      </p:cBhvr>
                                      <p:tavLst>
                                        <p:tav tm="0">
                                          <p:val>
                                            <p:strVal val="#ppt_x"/>
                                          </p:val>
                                        </p:tav>
                                        <p:tav tm="100000">
                                          <p:val>
                                            <p:strVal val="#ppt_x"/>
                                          </p:val>
                                        </p:tav>
                                      </p:tavLst>
                                    </p:anim>
                                    <p:anim calcmode="lin" valueType="num">
                                      <p:cBhvr>
                                        <p:cTn id="64" dur="500" fill="hold"/>
                                        <p:tgtEl>
                                          <p:spTgt spid="420867">
                                            <p:txEl>
                                              <p:pRg st="8" end="8"/>
                                            </p:txEl>
                                          </p:spTgt>
                                        </p:tgtEl>
                                        <p:attrNameLst>
                                          <p:attrName>ppt_y</p:attrName>
                                        </p:attrNameLst>
                                      </p:cBhvr>
                                      <p:tavLst>
                                        <p:tav tm="0">
                                          <p:val>
                                            <p:strVal val="#ppt_y+#ppt_h/2"/>
                                          </p:val>
                                        </p:tav>
                                        <p:tav tm="100000">
                                          <p:val>
                                            <p:strVal val="#ppt_y"/>
                                          </p:val>
                                        </p:tav>
                                      </p:tavLst>
                                    </p:anim>
                                    <p:anim calcmode="lin" valueType="num">
                                      <p:cBhvr>
                                        <p:cTn id="65" dur="500" fill="hold"/>
                                        <p:tgtEl>
                                          <p:spTgt spid="420867">
                                            <p:txEl>
                                              <p:pRg st="8" end="8"/>
                                            </p:txEl>
                                          </p:spTgt>
                                        </p:tgtEl>
                                        <p:attrNameLst>
                                          <p:attrName>ppt_w</p:attrName>
                                        </p:attrNameLst>
                                      </p:cBhvr>
                                      <p:tavLst>
                                        <p:tav tm="0">
                                          <p:val>
                                            <p:strVal val="#ppt_w"/>
                                          </p:val>
                                        </p:tav>
                                        <p:tav tm="100000">
                                          <p:val>
                                            <p:strVal val="#ppt_w"/>
                                          </p:val>
                                        </p:tav>
                                      </p:tavLst>
                                    </p:anim>
                                    <p:anim calcmode="lin" valueType="num">
                                      <p:cBhvr>
                                        <p:cTn id="66" dur="500" fill="hold"/>
                                        <p:tgtEl>
                                          <p:spTgt spid="420867">
                                            <p:txEl>
                                              <p:pRg st="8" end="8"/>
                                            </p:txEl>
                                          </p:spTgt>
                                        </p:tgtEl>
                                        <p:attrNameLst>
                                          <p:attrName>ppt_h</p:attrName>
                                        </p:attrNameLst>
                                      </p:cBhvr>
                                      <p:tavLst>
                                        <p:tav tm="0">
                                          <p:val>
                                            <p:fltVal val="0"/>
                                          </p:val>
                                        </p:tav>
                                        <p:tav tm="100000">
                                          <p:val>
                                            <p:strVal val="#ppt_h"/>
                                          </p:val>
                                        </p:tav>
                                      </p:tavLst>
                                    </p:anim>
                                  </p:childTnLst>
                                </p:cTn>
                              </p:par>
                              <p:par>
                                <p:cTn id="67" presetID="17" presetClass="entr" presetSubtype="4" fill="hold" grpId="0" nodeType="withEffect">
                                  <p:stCondLst>
                                    <p:cond delay="0"/>
                                  </p:stCondLst>
                                  <p:childTnLst>
                                    <p:set>
                                      <p:cBhvr>
                                        <p:cTn id="68" dur="1" fill="hold">
                                          <p:stCondLst>
                                            <p:cond delay="0"/>
                                          </p:stCondLst>
                                        </p:cTn>
                                        <p:tgtEl>
                                          <p:spTgt spid="420867">
                                            <p:txEl>
                                              <p:pRg st="9" end="9"/>
                                            </p:txEl>
                                          </p:spTgt>
                                        </p:tgtEl>
                                        <p:attrNameLst>
                                          <p:attrName>style.visibility</p:attrName>
                                        </p:attrNameLst>
                                      </p:cBhvr>
                                      <p:to>
                                        <p:strVal val="visible"/>
                                      </p:to>
                                    </p:set>
                                    <p:anim calcmode="lin" valueType="num">
                                      <p:cBhvr>
                                        <p:cTn id="69" dur="500" fill="hold"/>
                                        <p:tgtEl>
                                          <p:spTgt spid="420867">
                                            <p:txEl>
                                              <p:pRg st="9" end="9"/>
                                            </p:txEl>
                                          </p:spTgt>
                                        </p:tgtEl>
                                        <p:attrNameLst>
                                          <p:attrName>ppt_x</p:attrName>
                                        </p:attrNameLst>
                                      </p:cBhvr>
                                      <p:tavLst>
                                        <p:tav tm="0">
                                          <p:val>
                                            <p:strVal val="#ppt_x"/>
                                          </p:val>
                                        </p:tav>
                                        <p:tav tm="100000">
                                          <p:val>
                                            <p:strVal val="#ppt_x"/>
                                          </p:val>
                                        </p:tav>
                                      </p:tavLst>
                                    </p:anim>
                                    <p:anim calcmode="lin" valueType="num">
                                      <p:cBhvr>
                                        <p:cTn id="70" dur="500" fill="hold"/>
                                        <p:tgtEl>
                                          <p:spTgt spid="420867">
                                            <p:txEl>
                                              <p:pRg st="9" end="9"/>
                                            </p:txEl>
                                          </p:spTgt>
                                        </p:tgtEl>
                                        <p:attrNameLst>
                                          <p:attrName>ppt_y</p:attrName>
                                        </p:attrNameLst>
                                      </p:cBhvr>
                                      <p:tavLst>
                                        <p:tav tm="0">
                                          <p:val>
                                            <p:strVal val="#ppt_y+#ppt_h/2"/>
                                          </p:val>
                                        </p:tav>
                                        <p:tav tm="100000">
                                          <p:val>
                                            <p:strVal val="#ppt_y"/>
                                          </p:val>
                                        </p:tav>
                                      </p:tavLst>
                                    </p:anim>
                                    <p:anim calcmode="lin" valueType="num">
                                      <p:cBhvr>
                                        <p:cTn id="71" dur="500" fill="hold"/>
                                        <p:tgtEl>
                                          <p:spTgt spid="420867">
                                            <p:txEl>
                                              <p:pRg st="9" end="9"/>
                                            </p:txEl>
                                          </p:spTgt>
                                        </p:tgtEl>
                                        <p:attrNameLst>
                                          <p:attrName>ppt_w</p:attrName>
                                        </p:attrNameLst>
                                      </p:cBhvr>
                                      <p:tavLst>
                                        <p:tav tm="0">
                                          <p:val>
                                            <p:strVal val="#ppt_w"/>
                                          </p:val>
                                        </p:tav>
                                        <p:tav tm="100000">
                                          <p:val>
                                            <p:strVal val="#ppt_w"/>
                                          </p:val>
                                        </p:tav>
                                      </p:tavLst>
                                    </p:anim>
                                    <p:anim calcmode="lin" valueType="num">
                                      <p:cBhvr>
                                        <p:cTn id="72" dur="500" fill="hold"/>
                                        <p:tgtEl>
                                          <p:spTgt spid="420867">
                                            <p:txEl>
                                              <p:pRg st="9" end="9"/>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866" grpId="0" autoUpdateAnimBg="0"/>
      <p:bldP spid="420867"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0146" name="Rectangle 2"/>
          <p:cNvSpPr>
            <a:spLocks noGrp="1" noChangeArrowheads="1"/>
          </p:cNvSpPr>
          <p:nvPr>
            <p:ph type="title"/>
          </p:nvPr>
        </p:nvSpPr>
        <p:spPr/>
        <p:txBody>
          <a:bodyPr/>
          <a:lstStyle/>
          <a:p>
            <a:pPr algn="ctr"/>
            <a:r>
              <a:rPr lang="en-US" altLang="en-US"/>
              <a:t>More Roles of the President</a:t>
            </a:r>
          </a:p>
        </p:txBody>
      </p:sp>
      <p:sp>
        <p:nvSpPr>
          <p:cNvPr id="390195" name="Rectangle 51"/>
          <p:cNvSpPr>
            <a:spLocks noGrp="1" noChangeArrowheads="1"/>
          </p:cNvSpPr>
          <p:nvPr>
            <p:ph idx="1"/>
          </p:nvPr>
        </p:nvSpPr>
        <p:spPr>
          <a:xfrm>
            <a:off x="269875" y="1003300"/>
            <a:ext cx="8610600" cy="4267200"/>
          </a:xfrm>
        </p:spPr>
        <p:txBody>
          <a:bodyPr>
            <a:normAutofit lnSpcReduction="10000"/>
          </a:bodyPr>
          <a:lstStyle/>
          <a:p>
            <a:pPr>
              <a:buFontTx/>
              <a:buNone/>
            </a:pPr>
            <a:r>
              <a:rPr lang="en-US" altLang="en-US" sz="2400" b="1">
                <a:solidFill>
                  <a:srgbClr val="FF0000"/>
                </a:solidFill>
              </a:rPr>
              <a:t>Commander in Chief</a:t>
            </a:r>
            <a:endParaRPr lang="en-US" altLang="en-US"/>
          </a:p>
          <a:p>
            <a:pPr lvl="1"/>
            <a:r>
              <a:rPr lang="en-US" altLang="en-US" sz="2000"/>
              <a:t>The Constitution makes the President the </a:t>
            </a:r>
            <a:r>
              <a:rPr lang="en-US" altLang="en-US" sz="2000" b="1">
                <a:solidFill>
                  <a:schemeClr val="tx2"/>
                </a:solidFill>
              </a:rPr>
              <a:t>commander in chief</a:t>
            </a:r>
            <a:r>
              <a:rPr lang="en-US" altLang="en-US" sz="2000">
                <a:solidFill>
                  <a:schemeClr val="tx1"/>
                </a:solidFill>
              </a:rPr>
              <a:t>,</a:t>
            </a:r>
            <a:r>
              <a:rPr lang="en-US" altLang="en-US" sz="2000"/>
              <a:t> giving him or her complete control of the nation’s armed forces.</a:t>
            </a:r>
            <a:endParaRPr lang="en-US" altLang="en-US"/>
          </a:p>
          <a:p>
            <a:pPr>
              <a:buFontTx/>
              <a:buNone/>
            </a:pPr>
            <a:r>
              <a:rPr lang="en-US" altLang="en-US" sz="2400" b="1">
                <a:solidFill>
                  <a:srgbClr val="3333CC"/>
                </a:solidFill>
              </a:rPr>
              <a:t>Chief Legislator</a:t>
            </a:r>
            <a:r>
              <a:rPr lang="en-US" altLang="en-US"/>
              <a:t> </a:t>
            </a:r>
          </a:p>
          <a:p>
            <a:pPr lvl="1"/>
            <a:r>
              <a:rPr lang="en-US" altLang="en-US" sz="2000"/>
              <a:t>The President is the </a:t>
            </a:r>
            <a:r>
              <a:rPr lang="en-US" altLang="en-US" sz="2000" b="1">
                <a:solidFill>
                  <a:schemeClr val="tx2"/>
                </a:solidFill>
              </a:rPr>
              <a:t>chief legislator</a:t>
            </a:r>
            <a:r>
              <a:rPr lang="en-US" altLang="en-US" sz="2000">
                <a:solidFill>
                  <a:schemeClr val="tx1"/>
                </a:solidFill>
              </a:rPr>
              <a:t>,</a:t>
            </a:r>
            <a:r>
              <a:rPr lang="en-US" altLang="en-US" sz="2000" b="1">
                <a:solidFill>
                  <a:schemeClr val="tx2"/>
                </a:solidFill>
              </a:rPr>
              <a:t> </a:t>
            </a:r>
            <a:r>
              <a:rPr lang="en-US" altLang="en-US" sz="2000"/>
              <a:t>the main architect of the nation’s public policies.</a:t>
            </a:r>
            <a:endParaRPr lang="en-US" altLang="en-US"/>
          </a:p>
          <a:p>
            <a:pPr>
              <a:buFontTx/>
              <a:buNone/>
            </a:pPr>
            <a:r>
              <a:rPr lang="en-US" altLang="en-US" sz="2400" b="1">
                <a:solidFill>
                  <a:schemeClr val="folHlink"/>
                </a:solidFill>
              </a:rPr>
              <a:t>Chief of Party</a:t>
            </a:r>
            <a:endParaRPr lang="en-US" altLang="en-US"/>
          </a:p>
          <a:p>
            <a:pPr lvl="1"/>
            <a:r>
              <a:rPr lang="en-US" altLang="en-US" sz="2000"/>
              <a:t>The President acts as the </a:t>
            </a:r>
            <a:r>
              <a:rPr lang="en-US" altLang="en-US" sz="2000" b="1">
                <a:solidFill>
                  <a:schemeClr val="tx2"/>
                </a:solidFill>
              </a:rPr>
              <a:t>chief of party</a:t>
            </a:r>
            <a:r>
              <a:rPr lang="en-US" altLang="en-US" sz="2000">
                <a:solidFill>
                  <a:schemeClr val="tx1"/>
                </a:solidFill>
              </a:rPr>
              <a:t>,</a:t>
            </a:r>
            <a:r>
              <a:rPr lang="en-US" altLang="en-US" sz="2000" b="1"/>
              <a:t> </a:t>
            </a:r>
            <a:r>
              <a:rPr lang="en-US" altLang="en-US" sz="2000"/>
              <a:t>the acknowledged leader of the political party that controls the executive branch.</a:t>
            </a:r>
            <a:r>
              <a:rPr lang="en-US" altLang="en-US"/>
              <a:t> </a:t>
            </a:r>
          </a:p>
          <a:p>
            <a:pPr>
              <a:buFontTx/>
              <a:buNone/>
            </a:pPr>
            <a:r>
              <a:rPr lang="en-US" altLang="en-US" sz="2400" b="1">
                <a:solidFill>
                  <a:schemeClr val="bg1"/>
                </a:solidFill>
              </a:rPr>
              <a:t>Chief Citizen</a:t>
            </a:r>
            <a:endParaRPr lang="en-US" altLang="en-US"/>
          </a:p>
          <a:p>
            <a:pPr lvl="1"/>
            <a:r>
              <a:rPr lang="en-US" altLang="en-US" sz="2000"/>
              <a:t>The President is expected to be “the representative of all the people.”</a:t>
            </a:r>
            <a:endParaRPr lang="en-US" altLang="en-US"/>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1000"/>
                                  </p:stCondLst>
                                  <p:childTnLst>
                                    <p:set>
                                      <p:cBhvr>
                                        <p:cTn id="6" dur="1" fill="hold">
                                          <p:stCondLst>
                                            <p:cond delay="0"/>
                                          </p:stCondLst>
                                        </p:cTn>
                                        <p:tgtEl>
                                          <p:spTgt spid="390146"/>
                                        </p:tgtEl>
                                        <p:attrNameLst>
                                          <p:attrName>style.visibility</p:attrName>
                                        </p:attrNameLst>
                                      </p:cBhvr>
                                      <p:to>
                                        <p:strVal val="visible"/>
                                      </p:to>
                                    </p:set>
                                    <p:anim calcmode="lin" valueType="num">
                                      <p:cBhvr additive="base">
                                        <p:cTn id="7" dur="500" fill="hold"/>
                                        <p:tgtEl>
                                          <p:spTgt spid="390146"/>
                                        </p:tgtEl>
                                        <p:attrNameLst>
                                          <p:attrName>ppt_x</p:attrName>
                                        </p:attrNameLst>
                                      </p:cBhvr>
                                      <p:tavLst>
                                        <p:tav tm="0">
                                          <p:val>
                                            <p:strVal val="#ppt_x"/>
                                          </p:val>
                                        </p:tav>
                                        <p:tav tm="100000">
                                          <p:val>
                                            <p:strVal val="#ppt_x"/>
                                          </p:val>
                                        </p:tav>
                                      </p:tavLst>
                                    </p:anim>
                                    <p:anim calcmode="lin" valueType="num">
                                      <p:cBhvr additive="base">
                                        <p:cTn id="8" dur="500" fill="hold"/>
                                        <p:tgtEl>
                                          <p:spTgt spid="39014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390195">
                                            <p:txEl>
                                              <p:pRg st="0" end="0"/>
                                            </p:txEl>
                                          </p:spTgt>
                                        </p:tgtEl>
                                        <p:attrNameLst>
                                          <p:attrName>style.visibility</p:attrName>
                                        </p:attrNameLst>
                                      </p:cBhvr>
                                      <p:to>
                                        <p:strVal val="visible"/>
                                      </p:to>
                                    </p:set>
                                    <p:animEffect transition="in" filter="checkerboard(across)">
                                      <p:cBhvr>
                                        <p:cTn id="13" dur="500"/>
                                        <p:tgtEl>
                                          <p:spTgt spid="39019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390195">
                                            <p:txEl>
                                              <p:pRg st="1" end="1"/>
                                            </p:txEl>
                                          </p:spTgt>
                                        </p:tgtEl>
                                        <p:attrNameLst>
                                          <p:attrName>style.visibility</p:attrName>
                                        </p:attrNameLst>
                                      </p:cBhvr>
                                      <p:to>
                                        <p:strVal val="visible"/>
                                      </p:to>
                                    </p:set>
                                    <p:animEffect transition="in" filter="checkerboard(across)">
                                      <p:cBhvr>
                                        <p:cTn id="18" dur="500"/>
                                        <p:tgtEl>
                                          <p:spTgt spid="39019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390195">
                                            <p:txEl>
                                              <p:pRg st="2" end="2"/>
                                            </p:txEl>
                                          </p:spTgt>
                                        </p:tgtEl>
                                        <p:attrNameLst>
                                          <p:attrName>style.visibility</p:attrName>
                                        </p:attrNameLst>
                                      </p:cBhvr>
                                      <p:to>
                                        <p:strVal val="visible"/>
                                      </p:to>
                                    </p:set>
                                    <p:animEffect transition="in" filter="checkerboard(across)">
                                      <p:cBhvr>
                                        <p:cTn id="23" dur="500"/>
                                        <p:tgtEl>
                                          <p:spTgt spid="39019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390195">
                                            <p:txEl>
                                              <p:pRg st="3" end="3"/>
                                            </p:txEl>
                                          </p:spTgt>
                                        </p:tgtEl>
                                        <p:attrNameLst>
                                          <p:attrName>style.visibility</p:attrName>
                                        </p:attrNameLst>
                                      </p:cBhvr>
                                      <p:to>
                                        <p:strVal val="visible"/>
                                      </p:to>
                                    </p:set>
                                    <p:animEffect transition="in" filter="checkerboard(across)">
                                      <p:cBhvr>
                                        <p:cTn id="28" dur="500"/>
                                        <p:tgtEl>
                                          <p:spTgt spid="390195">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390195">
                                            <p:txEl>
                                              <p:pRg st="4" end="4"/>
                                            </p:txEl>
                                          </p:spTgt>
                                        </p:tgtEl>
                                        <p:attrNameLst>
                                          <p:attrName>style.visibility</p:attrName>
                                        </p:attrNameLst>
                                      </p:cBhvr>
                                      <p:to>
                                        <p:strVal val="visible"/>
                                      </p:to>
                                    </p:set>
                                    <p:animEffect transition="in" filter="checkerboard(across)">
                                      <p:cBhvr>
                                        <p:cTn id="33" dur="500"/>
                                        <p:tgtEl>
                                          <p:spTgt spid="390195">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grpId="0" nodeType="clickEffect">
                                  <p:stCondLst>
                                    <p:cond delay="0"/>
                                  </p:stCondLst>
                                  <p:childTnLst>
                                    <p:set>
                                      <p:cBhvr>
                                        <p:cTn id="37" dur="1" fill="hold">
                                          <p:stCondLst>
                                            <p:cond delay="0"/>
                                          </p:stCondLst>
                                        </p:cTn>
                                        <p:tgtEl>
                                          <p:spTgt spid="390195">
                                            <p:txEl>
                                              <p:pRg st="5" end="5"/>
                                            </p:txEl>
                                          </p:spTgt>
                                        </p:tgtEl>
                                        <p:attrNameLst>
                                          <p:attrName>style.visibility</p:attrName>
                                        </p:attrNameLst>
                                      </p:cBhvr>
                                      <p:to>
                                        <p:strVal val="visible"/>
                                      </p:to>
                                    </p:set>
                                    <p:animEffect transition="in" filter="checkerboard(across)">
                                      <p:cBhvr>
                                        <p:cTn id="38" dur="500"/>
                                        <p:tgtEl>
                                          <p:spTgt spid="390195">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grpId="0" nodeType="clickEffect">
                                  <p:stCondLst>
                                    <p:cond delay="0"/>
                                  </p:stCondLst>
                                  <p:childTnLst>
                                    <p:set>
                                      <p:cBhvr>
                                        <p:cTn id="42" dur="1" fill="hold">
                                          <p:stCondLst>
                                            <p:cond delay="0"/>
                                          </p:stCondLst>
                                        </p:cTn>
                                        <p:tgtEl>
                                          <p:spTgt spid="390195">
                                            <p:txEl>
                                              <p:pRg st="6" end="6"/>
                                            </p:txEl>
                                          </p:spTgt>
                                        </p:tgtEl>
                                        <p:attrNameLst>
                                          <p:attrName>style.visibility</p:attrName>
                                        </p:attrNameLst>
                                      </p:cBhvr>
                                      <p:to>
                                        <p:strVal val="visible"/>
                                      </p:to>
                                    </p:set>
                                    <p:animEffect transition="in" filter="checkerboard(across)">
                                      <p:cBhvr>
                                        <p:cTn id="43" dur="500"/>
                                        <p:tgtEl>
                                          <p:spTgt spid="390195">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5" presetClass="entr" presetSubtype="10" fill="hold" grpId="0" nodeType="clickEffect">
                                  <p:stCondLst>
                                    <p:cond delay="0"/>
                                  </p:stCondLst>
                                  <p:childTnLst>
                                    <p:set>
                                      <p:cBhvr>
                                        <p:cTn id="47" dur="1" fill="hold">
                                          <p:stCondLst>
                                            <p:cond delay="0"/>
                                          </p:stCondLst>
                                        </p:cTn>
                                        <p:tgtEl>
                                          <p:spTgt spid="390195">
                                            <p:txEl>
                                              <p:pRg st="7" end="7"/>
                                            </p:txEl>
                                          </p:spTgt>
                                        </p:tgtEl>
                                        <p:attrNameLst>
                                          <p:attrName>style.visibility</p:attrName>
                                        </p:attrNameLst>
                                      </p:cBhvr>
                                      <p:to>
                                        <p:strVal val="visible"/>
                                      </p:to>
                                    </p:set>
                                    <p:animEffect transition="in" filter="checkerboard(across)">
                                      <p:cBhvr>
                                        <p:cTn id="48" dur="500"/>
                                        <p:tgtEl>
                                          <p:spTgt spid="39019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0146" grpId="0" autoUpdateAnimBg="0"/>
      <p:bldP spid="390195" grpId="0" build="p" bldLvl="2"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1198" name="Rectangle 30"/>
          <p:cNvSpPr>
            <a:spLocks noGrp="1" noChangeArrowheads="1"/>
          </p:cNvSpPr>
          <p:nvPr>
            <p:ph type="title"/>
          </p:nvPr>
        </p:nvSpPr>
        <p:spPr/>
        <p:txBody>
          <a:bodyPr/>
          <a:lstStyle/>
          <a:p>
            <a:pPr algn="ctr"/>
            <a:r>
              <a:rPr lang="en-US" altLang="en-US"/>
              <a:t>Qualifications for President</a:t>
            </a:r>
          </a:p>
        </p:txBody>
      </p:sp>
      <p:graphicFrame>
        <p:nvGraphicFramePr>
          <p:cNvPr id="391199" name="Object 31"/>
          <p:cNvGraphicFramePr>
            <a:graphicFrameLocks noChangeAspect="1"/>
          </p:cNvGraphicFramePr>
          <p:nvPr>
            <p:ph type="tbl" idx="1"/>
          </p:nvPr>
        </p:nvGraphicFramePr>
        <p:xfrm>
          <a:off x="295275" y="1987550"/>
          <a:ext cx="8456613" cy="4022725"/>
        </p:xfrm>
        <a:graphic>
          <a:graphicData uri="http://schemas.openxmlformats.org/presentationml/2006/ole">
            <p:oleObj spid="_x0000_s391199" name="Document" r:id="rId4" imgW="8766720" imgH="4169880" progId="Word.Document.8">
              <p:embed/>
            </p:oleObj>
          </a:graphicData>
        </a:graphic>
      </p:graphicFrame>
      <p:sp>
        <p:nvSpPr>
          <p:cNvPr id="391200" name="Text Box 32"/>
          <p:cNvSpPr txBox="1">
            <a:spLocks noChangeArrowheads="1"/>
          </p:cNvSpPr>
          <p:nvPr/>
        </p:nvSpPr>
        <p:spPr bwMode="auto">
          <a:xfrm>
            <a:off x="228600" y="876300"/>
            <a:ext cx="8712200" cy="1006475"/>
          </a:xfrm>
          <a:prstGeom prst="rect">
            <a:avLst/>
          </a:prstGeom>
          <a:noFill/>
          <a:ln w="9525">
            <a:noFill/>
            <a:miter lim="800000"/>
            <a:headEnd/>
            <a:tailEnd/>
          </a:ln>
          <a:effectLst/>
        </p:spPr>
        <p:txBody>
          <a:bodyPr>
            <a:spAutoFit/>
          </a:bodyPr>
          <a:lstStyle/>
          <a:p>
            <a:pPr>
              <a:spcBef>
                <a:spcPct val="50000"/>
              </a:spcBef>
              <a:buFontTx/>
              <a:buNone/>
            </a:pPr>
            <a:r>
              <a:rPr kumimoji="0" lang="en-US" altLang="en-US"/>
              <a:t>Article II, Section 1, Clause 5, of the Constitution says that the President must:</a:t>
            </a: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1000"/>
                                  </p:stCondLst>
                                  <p:childTnLst>
                                    <p:set>
                                      <p:cBhvr>
                                        <p:cTn id="6" dur="1" fill="hold">
                                          <p:stCondLst>
                                            <p:cond delay="0"/>
                                          </p:stCondLst>
                                        </p:cTn>
                                        <p:tgtEl>
                                          <p:spTgt spid="391198"/>
                                        </p:tgtEl>
                                        <p:attrNameLst>
                                          <p:attrName>style.visibility</p:attrName>
                                        </p:attrNameLst>
                                      </p:cBhvr>
                                      <p:to>
                                        <p:strVal val="visible"/>
                                      </p:to>
                                    </p:set>
                                    <p:anim calcmode="lin" valueType="num">
                                      <p:cBhvr additive="base">
                                        <p:cTn id="7" dur="500" fill="hold"/>
                                        <p:tgtEl>
                                          <p:spTgt spid="391198"/>
                                        </p:tgtEl>
                                        <p:attrNameLst>
                                          <p:attrName>ppt_x</p:attrName>
                                        </p:attrNameLst>
                                      </p:cBhvr>
                                      <p:tavLst>
                                        <p:tav tm="0">
                                          <p:val>
                                            <p:strVal val="#ppt_x"/>
                                          </p:val>
                                        </p:tav>
                                        <p:tav tm="100000">
                                          <p:val>
                                            <p:strVal val="#ppt_x"/>
                                          </p:val>
                                        </p:tav>
                                      </p:tavLst>
                                    </p:anim>
                                    <p:anim calcmode="lin" valueType="num">
                                      <p:cBhvr additive="base">
                                        <p:cTn id="8" dur="500" fill="hold"/>
                                        <p:tgtEl>
                                          <p:spTgt spid="39119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391200"/>
                                        </p:tgtEl>
                                        <p:attrNameLst>
                                          <p:attrName>style.visibility</p:attrName>
                                        </p:attrNameLst>
                                      </p:cBhvr>
                                      <p:to>
                                        <p:strVal val="visible"/>
                                      </p:to>
                                    </p:set>
                                    <p:anim calcmode="lin" valueType="num">
                                      <p:cBhvr additive="base">
                                        <p:cTn id="13" dur="500" fill="hold"/>
                                        <p:tgtEl>
                                          <p:spTgt spid="391200"/>
                                        </p:tgtEl>
                                        <p:attrNameLst>
                                          <p:attrName>ppt_x</p:attrName>
                                        </p:attrNameLst>
                                      </p:cBhvr>
                                      <p:tavLst>
                                        <p:tav tm="0">
                                          <p:val>
                                            <p:strVal val="#ppt_x"/>
                                          </p:val>
                                        </p:tav>
                                        <p:tav tm="100000">
                                          <p:val>
                                            <p:strVal val="#ppt_x"/>
                                          </p:val>
                                        </p:tav>
                                      </p:tavLst>
                                    </p:anim>
                                    <p:anim calcmode="lin" valueType="num">
                                      <p:cBhvr additive="base">
                                        <p:cTn id="14" dur="500" fill="hold"/>
                                        <p:tgtEl>
                                          <p:spTgt spid="391200"/>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391199"/>
                                        </p:tgtEl>
                                        <p:attrNameLst>
                                          <p:attrName>style.visibility</p:attrName>
                                        </p:attrNameLst>
                                      </p:cBhvr>
                                      <p:to>
                                        <p:strVal val="visible"/>
                                      </p:to>
                                    </p:set>
                                    <p:animEffect transition="in" filter="randombar(horizontal)">
                                      <p:cBhvr>
                                        <p:cTn id="19" dur="500"/>
                                        <p:tgtEl>
                                          <p:spTgt spid="391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1198" grpId="0" autoUpdateAnimBg="0"/>
      <p:bldP spid="391200"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p:txBody>
          <a:bodyPr/>
          <a:lstStyle/>
          <a:p>
            <a:pPr algn="ctr"/>
            <a:r>
              <a:rPr lang="en-US" altLang="en-US"/>
              <a:t>The President’s Term</a:t>
            </a:r>
          </a:p>
        </p:txBody>
      </p:sp>
      <p:sp>
        <p:nvSpPr>
          <p:cNvPr id="430083" name="Rectangle 3"/>
          <p:cNvSpPr>
            <a:spLocks noGrp="1" noChangeArrowheads="1"/>
          </p:cNvSpPr>
          <p:nvPr>
            <p:ph idx="1"/>
          </p:nvPr>
        </p:nvSpPr>
        <p:spPr/>
        <p:txBody>
          <a:bodyPr/>
          <a:lstStyle/>
          <a:p>
            <a:pPr>
              <a:lnSpc>
                <a:spcPct val="90000"/>
              </a:lnSpc>
            </a:pPr>
            <a:r>
              <a:rPr lang="en-US" altLang="en-US" sz="2800"/>
              <a:t>Until 1951, the Constitution placed no limit on the number of terms a President might serve.</a:t>
            </a:r>
          </a:p>
          <a:p>
            <a:pPr>
              <a:lnSpc>
                <a:spcPct val="90000"/>
              </a:lnSpc>
            </a:pPr>
            <a:r>
              <a:rPr lang="en-US" altLang="en-US" sz="2800"/>
              <a:t>Traditionally, Presidents limited the number of terms served to two. This tradition was broken by Franklin D. Roosevelt in 1940 when he ran for and won a third term in office. He then went on to be elected to a fourth term in 1944. </a:t>
            </a:r>
          </a:p>
          <a:p>
            <a:pPr>
              <a:lnSpc>
                <a:spcPct val="90000"/>
              </a:lnSpc>
            </a:pPr>
            <a:r>
              <a:rPr lang="en-US" altLang="en-US" sz="2800"/>
              <a:t>The 22nd Amendment placed limits on presidential terms. A President now may not be elected more than twice or only once if they became President due to succession.</a:t>
            </a: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1000"/>
                                  </p:stCondLst>
                                  <p:childTnLst>
                                    <p:set>
                                      <p:cBhvr>
                                        <p:cTn id="6" dur="1" fill="hold">
                                          <p:stCondLst>
                                            <p:cond delay="0"/>
                                          </p:stCondLst>
                                        </p:cTn>
                                        <p:tgtEl>
                                          <p:spTgt spid="430082"/>
                                        </p:tgtEl>
                                        <p:attrNameLst>
                                          <p:attrName>style.visibility</p:attrName>
                                        </p:attrNameLst>
                                      </p:cBhvr>
                                      <p:to>
                                        <p:strVal val="visible"/>
                                      </p:to>
                                    </p:set>
                                    <p:anim calcmode="lin" valueType="num">
                                      <p:cBhvr additive="base">
                                        <p:cTn id="7" dur="500" fill="hold"/>
                                        <p:tgtEl>
                                          <p:spTgt spid="430082"/>
                                        </p:tgtEl>
                                        <p:attrNameLst>
                                          <p:attrName>ppt_x</p:attrName>
                                        </p:attrNameLst>
                                      </p:cBhvr>
                                      <p:tavLst>
                                        <p:tav tm="0">
                                          <p:val>
                                            <p:strVal val="#ppt_x"/>
                                          </p:val>
                                        </p:tav>
                                        <p:tav tm="100000">
                                          <p:val>
                                            <p:strVal val="#ppt_x"/>
                                          </p:val>
                                        </p:tav>
                                      </p:tavLst>
                                    </p:anim>
                                    <p:anim calcmode="lin" valueType="num">
                                      <p:cBhvr additive="base">
                                        <p:cTn id="8" dur="500" fill="hold"/>
                                        <p:tgtEl>
                                          <p:spTgt spid="43008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430083">
                                            <p:txEl>
                                              <p:pRg st="0" end="0"/>
                                            </p:txEl>
                                          </p:spTgt>
                                        </p:tgtEl>
                                        <p:attrNameLst>
                                          <p:attrName>style.visibility</p:attrName>
                                        </p:attrNameLst>
                                      </p:cBhvr>
                                      <p:to>
                                        <p:strVal val="visible"/>
                                      </p:to>
                                    </p:set>
                                    <p:animEffect transition="in" filter="wipe(down)">
                                      <p:cBhvr>
                                        <p:cTn id="13" dur="500"/>
                                        <p:tgtEl>
                                          <p:spTgt spid="43008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30083">
                                            <p:txEl>
                                              <p:pRg st="1" end="1"/>
                                            </p:txEl>
                                          </p:spTgt>
                                        </p:tgtEl>
                                        <p:attrNameLst>
                                          <p:attrName>style.visibility</p:attrName>
                                        </p:attrNameLst>
                                      </p:cBhvr>
                                      <p:to>
                                        <p:strVal val="visible"/>
                                      </p:to>
                                    </p:set>
                                    <p:animEffect transition="in" filter="wipe(down)">
                                      <p:cBhvr>
                                        <p:cTn id="18" dur="500"/>
                                        <p:tgtEl>
                                          <p:spTgt spid="43008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430083">
                                            <p:txEl>
                                              <p:pRg st="2" end="2"/>
                                            </p:txEl>
                                          </p:spTgt>
                                        </p:tgtEl>
                                        <p:attrNameLst>
                                          <p:attrName>style.visibility</p:attrName>
                                        </p:attrNameLst>
                                      </p:cBhvr>
                                      <p:to>
                                        <p:strVal val="visible"/>
                                      </p:to>
                                    </p:set>
                                    <p:animEffect transition="in" filter="wipe(down)">
                                      <p:cBhvr>
                                        <p:cTn id="23" dur="500"/>
                                        <p:tgtEl>
                                          <p:spTgt spid="4300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082" grpId="0" autoUpdateAnimBg="0"/>
      <p:bldP spid="430083" grpId="0" build="p" bldLvl="2"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1106" name="Rectangle 2"/>
          <p:cNvSpPr>
            <a:spLocks noGrp="1" noChangeArrowheads="1"/>
          </p:cNvSpPr>
          <p:nvPr>
            <p:ph type="title"/>
          </p:nvPr>
        </p:nvSpPr>
        <p:spPr/>
        <p:txBody>
          <a:bodyPr/>
          <a:lstStyle/>
          <a:p>
            <a:pPr algn="ctr"/>
            <a:r>
              <a:rPr lang="en-US" altLang="en-US"/>
              <a:t>Pay and Benefits</a:t>
            </a:r>
          </a:p>
        </p:txBody>
      </p:sp>
      <p:sp>
        <p:nvSpPr>
          <p:cNvPr id="431107" name="Rectangle 3"/>
          <p:cNvSpPr>
            <a:spLocks noGrp="1" noChangeArrowheads="1"/>
          </p:cNvSpPr>
          <p:nvPr>
            <p:ph sz="half" idx="1"/>
          </p:nvPr>
        </p:nvSpPr>
        <p:spPr>
          <a:xfrm>
            <a:off x="346075" y="1981200"/>
            <a:ext cx="4229100" cy="3175000"/>
          </a:xfrm>
        </p:spPr>
        <p:txBody>
          <a:bodyPr/>
          <a:lstStyle/>
          <a:p>
            <a:r>
              <a:rPr lang="en-US" altLang="en-US" sz="2400"/>
              <a:t>The President’s pay was first set at $25,000 a year. Currently, the President is paid $400,000 a year.</a:t>
            </a:r>
          </a:p>
          <a:p>
            <a:r>
              <a:rPr lang="en-US" altLang="en-US" sz="2400"/>
              <a:t>Congress has also approved an expense allowance for the President, which is currently $50,000 a year.</a:t>
            </a:r>
            <a:endParaRPr lang="en-US" altLang="en-US" sz="1800"/>
          </a:p>
        </p:txBody>
      </p:sp>
      <p:sp>
        <p:nvSpPr>
          <p:cNvPr id="431111" name="Rectangle 7"/>
          <p:cNvSpPr>
            <a:spLocks noGrp="1" noChangeArrowheads="1"/>
          </p:cNvSpPr>
          <p:nvPr>
            <p:ph sz="half" idx="2"/>
          </p:nvPr>
        </p:nvSpPr>
        <p:spPr>
          <a:xfrm>
            <a:off x="4575175" y="1943100"/>
            <a:ext cx="4229100" cy="4267200"/>
          </a:xfrm>
        </p:spPr>
        <p:txBody>
          <a:bodyPr/>
          <a:lstStyle/>
          <a:p>
            <a:r>
              <a:rPr lang="en-US" altLang="en-US" sz="2400"/>
              <a:t>Besides monetary benefits, the President gets to live in the 132-room mansion that we call the White House. </a:t>
            </a:r>
          </a:p>
          <a:p>
            <a:r>
              <a:rPr lang="en-US" altLang="en-US" sz="2400"/>
              <a:t>The President is also granted other benefits, including a large suite of offices, a staff, the use of </a:t>
            </a:r>
            <a:r>
              <a:rPr lang="en-US" altLang="en-US" sz="2400" i="1"/>
              <a:t>Air Force One</a:t>
            </a:r>
            <a:r>
              <a:rPr lang="en-US" altLang="en-US" sz="2400"/>
              <a:t>, and many other fringe benefits.</a:t>
            </a:r>
            <a:endParaRPr lang="en-US" altLang="en-US" sz="1800"/>
          </a:p>
        </p:txBody>
      </p:sp>
      <p:sp>
        <p:nvSpPr>
          <p:cNvPr id="431108" name="AutoShape 4" descr="Stationery">
            <a:hlinkClick r:id="rId2" action="ppaction://hlinksldjump"/>
          </p:cNvPr>
          <p:cNvSpPr>
            <a:spLocks noChangeArrowheads="1"/>
          </p:cNvSpPr>
          <p:nvPr/>
        </p:nvSpPr>
        <p:spPr bwMode="auto">
          <a:xfrm>
            <a:off x="4735513" y="6297613"/>
            <a:ext cx="533400" cy="533400"/>
          </a:xfrm>
          <a:prstGeom prst="bevel">
            <a:avLst>
              <a:gd name="adj" fmla="val 12500"/>
            </a:avLst>
          </a:prstGeom>
          <a:blipFill dpi="0" rotWithShape="0">
            <a:blip r:embed="rId3" cstate="print"/>
            <a:srcRect/>
            <a:tile tx="0" ty="0" sx="100000" sy="100000" flip="none" algn="tl"/>
          </a:blipFill>
          <a:ln w="9525">
            <a:noFill/>
            <a:miter lim="800000"/>
            <a:headEnd/>
            <a:tailEnd/>
          </a:ln>
          <a:effectLst/>
        </p:spPr>
        <p:txBody>
          <a:bodyPr wrap="none" anchor="ctr"/>
          <a:lstStyle/>
          <a:p>
            <a:endParaRPr lang="en-US"/>
          </a:p>
        </p:txBody>
      </p:sp>
      <p:sp>
        <p:nvSpPr>
          <p:cNvPr id="431109" name="Text Box 5">
            <a:hlinkClick r:id="rId4" action="ppaction://hlinksldjump"/>
          </p:cNvPr>
          <p:cNvSpPr txBox="1">
            <a:spLocks noChangeArrowheads="1"/>
          </p:cNvSpPr>
          <p:nvPr/>
        </p:nvSpPr>
        <p:spPr bwMode="auto">
          <a:xfrm>
            <a:off x="4837113" y="6300788"/>
            <a:ext cx="304800" cy="549275"/>
          </a:xfrm>
          <a:prstGeom prst="rect">
            <a:avLst/>
          </a:prstGeom>
          <a:noFill/>
          <a:ln w="9525">
            <a:noFill/>
            <a:miter lim="800000"/>
            <a:headEnd/>
            <a:tailEnd/>
          </a:ln>
          <a:effectLst/>
        </p:spPr>
        <p:txBody>
          <a:bodyPr>
            <a:spAutoFit/>
          </a:bodyPr>
          <a:lstStyle/>
          <a:p>
            <a:pPr>
              <a:spcBef>
                <a:spcPct val="50000"/>
              </a:spcBef>
              <a:buFontTx/>
              <a:buNone/>
            </a:pPr>
            <a:r>
              <a:rPr kumimoji="0" lang="en-US" altLang="en-US" b="1">
                <a:effectLst>
                  <a:outerShdw blurRad="38100" dist="38100" dir="2700000" algn="tl">
                    <a:srgbClr val="FFFFFF"/>
                  </a:outerShdw>
                </a:effectLst>
              </a:rPr>
              <a:t>5</a:t>
            </a:r>
          </a:p>
        </p:txBody>
      </p:sp>
      <p:sp>
        <p:nvSpPr>
          <p:cNvPr id="431110" name="Rectangle 6"/>
          <p:cNvSpPr>
            <a:spLocks noChangeArrowheads="1"/>
          </p:cNvSpPr>
          <p:nvPr/>
        </p:nvSpPr>
        <p:spPr bwMode="auto">
          <a:xfrm>
            <a:off x="5715000" y="6400800"/>
            <a:ext cx="1985963" cy="304800"/>
          </a:xfrm>
          <a:prstGeom prst="rect">
            <a:avLst/>
          </a:prstGeom>
          <a:noFill/>
          <a:ln w="9525">
            <a:noFill/>
            <a:miter lim="800000"/>
            <a:headEnd/>
            <a:tailEnd/>
          </a:ln>
          <a:effectLst/>
        </p:spPr>
        <p:txBody>
          <a:bodyPr wrap="none">
            <a:spAutoFit/>
          </a:bodyPr>
          <a:lstStyle/>
          <a:p>
            <a:pPr algn="l">
              <a:buFontTx/>
              <a:buNone/>
            </a:pPr>
            <a:r>
              <a:rPr kumimoji="0" lang="en-US" altLang="en-US" sz="1400" b="1" i="1">
                <a:solidFill>
                  <a:srgbClr val="FFFFFF"/>
                </a:solidFill>
                <a:effectLst>
                  <a:outerShdw blurRad="38100" dist="38100" dir="2700000" algn="tl">
                    <a:srgbClr val="000000"/>
                  </a:outerShdw>
                </a:effectLst>
              </a:rPr>
              <a:t>Chapter 13, Section 1</a:t>
            </a:r>
          </a:p>
        </p:txBody>
      </p:sp>
      <p:sp>
        <p:nvSpPr>
          <p:cNvPr id="431112" name="Rectangle 8"/>
          <p:cNvSpPr>
            <a:spLocks noChangeArrowheads="1"/>
          </p:cNvSpPr>
          <p:nvPr/>
        </p:nvSpPr>
        <p:spPr bwMode="auto">
          <a:xfrm>
            <a:off x="314325" y="952500"/>
            <a:ext cx="8432800" cy="1028700"/>
          </a:xfrm>
          <a:prstGeom prst="rect">
            <a:avLst/>
          </a:prstGeom>
          <a:noFill/>
          <a:ln w="9525">
            <a:noFill/>
            <a:miter lim="800000"/>
            <a:headEnd/>
            <a:tailEnd/>
          </a:ln>
          <a:effectLst/>
        </p:spPr>
        <p:txBody>
          <a:bodyPr/>
          <a:lstStyle/>
          <a:p>
            <a:pPr marL="339725" indent="-339725">
              <a:spcBef>
                <a:spcPct val="60000"/>
              </a:spcBef>
              <a:buClr>
                <a:schemeClr val="tx1"/>
              </a:buClr>
              <a:buSzPct val="150000"/>
              <a:buFontTx/>
              <a:buNone/>
            </a:pPr>
            <a:r>
              <a:rPr lang="en-US" altLang="en-US" sz="2400">
                <a:solidFill>
                  <a:srgbClr val="000000"/>
                </a:solidFill>
              </a:rPr>
              <a:t>Congress determines the President’s salary, and this salary cannot be changed during a presidential term.</a:t>
            </a:r>
            <a:r>
              <a:rPr lang="en-US" altLang="en-US" sz="1800">
                <a:solidFill>
                  <a:srgbClr val="000000"/>
                </a:solidFill>
              </a:rPr>
              <a:t> </a:t>
            </a:r>
          </a:p>
        </p:txBody>
      </p:sp>
      <p:sp>
        <p:nvSpPr>
          <p:cNvPr id="431113" name="AutoShape 9" descr="Stationery">
            <a:hlinkClick r:id="" action="ppaction://hlinkshowjump?jump=previousslide" highlightClick="1"/>
          </p:cNvPr>
          <p:cNvSpPr>
            <a:spLocks noChangeArrowheads="1"/>
          </p:cNvSpPr>
          <p:nvPr/>
        </p:nvSpPr>
        <p:spPr bwMode="auto">
          <a:xfrm>
            <a:off x="38100" y="6299200"/>
            <a:ext cx="520700" cy="520700"/>
          </a:xfrm>
          <a:prstGeom prst="actionButtonBackPrevious">
            <a:avLst/>
          </a:prstGeom>
          <a:blipFill dpi="0" rotWithShape="0">
            <a:blip r:embed="rId3" cstate="print"/>
            <a:srcRect/>
            <a:tile tx="0" ty="0" sx="100000" sy="100000" flip="none" algn="tl"/>
          </a:blipFill>
          <a:ln w="9525">
            <a:noFill/>
            <a:miter lim="800000"/>
            <a:headEnd/>
            <a:tailEnd/>
          </a:ln>
          <a:effectLst/>
        </p:spPr>
        <p:txBody>
          <a:bodyPr wrap="none" anchor="ctr"/>
          <a:lstStyle/>
          <a:p>
            <a:endParaRPr lang="en-US"/>
          </a:p>
        </p:txBody>
      </p:sp>
      <p:sp>
        <p:nvSpPr>
          <p:cNvPr id="431114" name="AutoShape 10" descr="Stationery">
            <a:hlinkClick r:id="" action="ppaction://hlinkshowjump?jump=nextslide" highlightClick="1"/>
          </p:cNvPr>
          <p:cNvSpPr>
            <a:spLocks noChangeArrowheads="1"/>
          </p:cNvSpPr>
          <p:nvPr/>
        </p:nvSpPr>
        <p:spPr bwMode="auto">
          <a:xfrm>
            <a:off x="609600" y="6299200"/>
            <a:ext cx="520700" cy="520700"/>
          </a:xfrm>
          <a:prstGeom prst="actionButtonForwardNext">
            <a:avLst/>
          </a:prstGeom>
          <a:blipFill dpi="0" rotWithShape="0">
            <a:blip r:embed="rId3" cstate="print"/>
            <a:srcRect/>
            <a:tile tx="0" ty="0" sx="100000" sy="100000" flip="none" algn="tl"/>
          </a:blipFill>
          <a:ln w="9525">
            <a:noFill/>
            <a:miter lim="800000"/>
            <a:headEnd/>
            <a:tailEnd/>
          </a:ln>
          <a:effectLst/>
        </p:spPr>
        <p:txBody>
          <a:bodyPr wrap="none" anchor="ctr"/>
          <a:lstStyle/>
          <a:p>
            <a:endParaRPr lang="en-US"/>
          </a:p>
        </p:txBody>
      </p:sp>
      <p:sp>
        <p:nvSpPr>
          <p:cNvPr id="431115" name="AutoShape 11" descr="Stationery">
            <a:hlinkClick r:id="rId2" action="ppaction://hlinksldjump"/>
          </p:cNvPr>
          <p:cNvSpPr>
            <a:spLocks noChangeArrowheads="1"/>
          </p:cNvSpPr>
          <p:nvPr/>
        </p:nvSpPr>
        <p:spPr bwMode="auto">
          <a:xfrm>
            <a:off x="2984500" y="6292850"/>
            <a:ext cx="533400" cy="533400"/>
          </a:xfrm>
          <a:prstGeom prst="bevel">
            <a:avLst>
              <a:gd name="adj" fmla="val 12500"/>
            </a:avLst>
          </a:prstGeom>
          <a:blipFill dpi="0" rotWithShape="0">
            <a:blip r:embed="rId3" cstate="print"/>
            <a:srcRect/>
            <a:tile tx="0" ty="0" sx="100000" sy="100000" flip="none" algn="tl"/>
          </a:blipFill>
          <a:ln w="9525">
            <a:noFill/>
            <a:miter lim="800000"/>
            <a:headEnd/>
            <a:tailEnd/>
          </a:ln>
          <a:effectLst/>
        </p:spPr>
        <p:txBody>
          <a:bodyPr wrap="none" anchor="ctr"/>
          <a:lstStyle/>
          <a:p>
            <a:endParaRPr lang="en-US"/>
          </a:p>
        </p:txBody>
      </p:sp>
      <p:sp>
        <p:nvSpPr>
          <p:cNvPr id="431116" name="Text Box 12">
            <a:hlinkClick r:id="rId5" action="ppaction://hlinksldjump"/>
          </p:cNvPr>
          <p:cNvSpPr txBox="1">
            <a:spLocks noChangeArrowheads="1"/>
          </p:cNvSpPr>
          <p:nvPr/>
        </p:nvSpPr>
        <p:spPr bwMode="auto">
          <a:xfrm>
            <a:off x="3092450" y="6286500"/>
            <a:ext cx="304800" cy="549275"/>
          </a:xfrm>
          <a:prstGeom prst="rect">
            <a:avLst/>
          </a:prstGeom>
          <a:noFill/>
          <a:ln w="9525">
            <a:noFill/>
            <a:miter lim="800000"/>
            <a:headEnd/>
            <a:tailEnd/>
          </a:ln>
          <a:effectLst/>
        </p:spPr>
        <p:txBody>
          <a:bodyPr>
            <a:spAutoFit/>
          </a:bodyPr>
          <a:lstStyle/>
          <a:p>
            <a:pPr>
              <a:spcBef>
                <a:spcPct val="50000"/>
              </a:spcBef>
              <a:buFontTx/>
              <a:buNone/>
            </a:pPr>
            <a:r>
              <a:rPr kumimoji="0" lang="en-US" altLang="en-US" b="1">
                <a:effectLst>
                  <a:outerShdw blurRad="38100" dist="38100" dir="2700000" algn="tl">
                    <a:srgbClr val="FFFFFF"/>
                  </a:outerShdw>
                </a:effectLst>
              </a:rPr>
              <a:t>2</a:t>
            </a:r>
            <a:endParaRPr kumimoji="0" lang="en-US" altLang="en-US">
              <a:solidFill>
                <a:srgbClr val="3A066A"/>
              </a:solidFill>
              <a:effectLst>
                <a:outerShdw blurRad="38100" dist="38100" dir="2700000" algn="tl">
                  <a:srgbClr val="000000"/>
                </a:outerShdw>
              </a:effectLst>
            </a:endParaRPr>
          </a:p>
        </p:txBody>
      </p:sp>
      <p:sp>
        <p:nvSpPr>
          <p:cNvPr id="431117" name="AutoShape 13" descr="Stationery">
            <a:hlinkClick r:id="rId5" action="ppaction://hlinksldjump"/>
          </p:cNvPr>
          <p:cNvSpPr>
            <a:spLocks noChangeArrowheads="1"/>
          </p:cNvSpPr>
          <p:nvPr/>
        </p:nvSpPr>
        <p:spPr bwMode="auto">
          <a:xfrm>
            <a:off x="3568700" y="6292850"/>
            <a:ext cx="533400" cy="533400"/>
          </a:xfrm>
          <a:prstGeom prst="bevel">
            <a:avLst>
              <a:gd name="adj" fmla="val 12500"/>
            </a:avLst>
          </a:prstGeom>
          <a:blipFill dpi="0" rotWithShape="0">
            <a:blip r:embed="rId3" cstate="print"/>
            <a:srcRect/>
            <a:tile tx="0" ty="0" sx="100000" sy="100000" flip="none" algn="tl"/>
          </a:blipFill>
          <a:ln w="9525">
            <a:noFill/>
            <a:miter lim="800000"/>
            <a:headEnd/>
            <a:tailEnd/>
          </a:ln>
          <a:effectLst/>
        </p:spPr>
        <p:txBody>
          <a:bodyPr wrap="none" anchor="ctr"/>
          <a:lstStyle/>
          <a:p>
            <a:endParaRPr lang="en-US"/>
          </a:p>
        </p:txBody>
      </p:sp>
      <p:sp>
        <p:nvSpPr>
          <p:cNvPr id="431118" name="Text Box 14">
            <a:hlinkClick r:id="rId6" action="ppaction://hlinksldjump"/>
          </p:cNvPr>
          <p:cNvSpPr txBox="1">
            <a:spLocks noChangeArrowheads="1"/>
          </p:cNvSpPr>
          <p:nvPr/>
        </p:nvSpPr>
        <p:spPr bwMode="auto">
          <a:xfrm>
            <a:off x="3676650" y="6286500"/>
            <a:ext cx="304800" cy="549275"/>
          </a:xfrm>
          <a:prstGeom prst="rect">
            <a:avLst/>
          </a:prstGeom>
          <a:noFill/>
          <a:ln w="9525">
            <a:noFill/>
            <a:miter lim="800000"/>
            <a:headEnd/>
            <a:tailEnd/>
          </a:ln>
          <a:effectLst/>
        </p:spPr>
        <p:txBody>
          <a:bodyPr>
            <a:spAutoFit/>
          </a:bodyPr>
          <a:lstStyle/>
          <a:p>
            <a:pPr>
              <a:spcBef>
                <a:spcPct val="50000"/>
              </a:spcBef>
              <a:buFontTx/>
              <a:buNone/>
            </a:pPr>
            <a:r>
              <a:rPr kumimoji="0" lang="en-US" altLang="en-US" b="1">
                <a:effectLst>
                  <a:outerShdw blurRad="38100" dist="38100" dir="2700000" algn="tl">
                    <a:srgbClr val="FFFFFF"/>
                  </a:outerShdw>
                </a:effectLst>
              </a:rPr>
              <a:t>3</a:t>
            </a:r>
            <a:endParaRPr kumimoji="0" lang="en-US" altLang="en-US">
              <a:solidFill>
                <a:srgbClr val="3A066A"/>
              </a:solidFill>
              <a:effectLst>
                <a:outerShdw blurRad="38100" dist="38100" dir="2700000" algn="tl">
                  <a:srgbClr val="000000"/>
                </a:outerShdw>
              </a:effectLst>
            </a:endParaRPr>
          </a:p>
        </p:txBody>
      </p:sp>
      <p:sp>
        <p:nvSpPr>
          <p:cNvPr id="431119" name="AutoShape 15" descr="Stationery">
            <a:hlinkClick r:id="rId6" action="ppaction://hlinksldjump"/>
          </p:cNvPr>
          <p:cNvSpPr>
            <a:spLocks noChangeArrowheads="1"/>
          </p:cNvSpPr>
          <p:nvPr/>
        </p:nvSpPr>
        <p:spPr bwMode="auto">
          <a:xfrm>
            <a:off x="4159250" y="6292850"/>
            <a:ext cx="533400" cy="533400"/>
          </a:xfrm>
          <a:prstGeom prst="bevel">
            <a:avLst>
              <a:gd name="adj" fmla="val 12500"/>
            </a:avLst>
          </a:prstGeom>
          <a:blipFill dpi="0" rotWithShape="0">
            <a:blip r:embed="rId3" cstate="print"/>
            <a:srcRect/>
            <a:tile tx="0" ty="0" sx="100000" sy="100000" flip="none" algn="tl"/>
          </a:blipFill>
          <a:ln w="9525">
            <a:noFill/>
            <a:miter lim="800000"/>
            <a:headEnd/>
            <a:tailEnd/>
          </a:ln>
          <a:effectLst/>
        </p:spPr>
        <p:txBody>
          <a:bodyPr wrap="none" anchor="ctr"/>
          <a:lstStyle/>
          <a:p>
            <a:endParaRPr lang="en-US"/>
          </a:p>
        </p:txBody>
      </p:sp>
      <p:sp>
        <p:nvSpPr>
          <p:cNvPr id="431120" name="Text Box 16">
            <a:hlinkClick r:id="rId2" action="ppaction://hlinksldjump"/>
          </p:cNvPr>
          <p:cNvSpPr txBox="1">
            <a:spLocks noChangeArrowheads="1"/>
          </p:cNvSpPr>
          <p:nvPr/>
        </p:nvSpPr>
        <p:spPr bwMode="auto">
          <a:xfrm>
            <a:off x="4260850" y="6286500"/>
            <a:ext cx="304800" cy="549275"/>
          </a:xfrm>
          <a:prstGeom prst="rect">
            <a:avLst/>
          </a:prstGeom>
          <a:noFill/>
          <a:ln w="9525">
            <a:noFill/>
            <a:miter lim="800000"/>
            <a:headEnd/>
            <a:tailEnd/>
          </a:ln>
          <a:effectLst/>
        </p:spPr>
        <p:txBody>
          <a:bodyPr>
            <a:spAutoFit/>
          </a:bodyPr>
          <a:lstStyle/>
          <a:p>
            <a:pPr>
              <a:spcBef>
                <a:spcPct val="50000"/>
              </a:spcBef>
              <a:buFontTx/>
              <a:buNone/>
            </a:pPr>
            <a:r>
              <a:rPr kumimoji="0" lang="en-US" altLang="en-US" b="1">
                <a:effectLst>
                  <a:outerShdw blurRad="38100" dist="38100" dir="2700000" algn="tl">
                    <a:srgbClr val="FFFFFF"/>
                  </a:outerShdw>
                </a:effectLst>
              </a:rPr>
              <a:t>4</a:t>
            </a: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1000"/>
                                  </p:stCondLst>
                                  <p:childTnLst>
                                    <p:set>
                                      <p:cBhvr>
                                        <p:cTn id="6" dur="1" fill="hold">
                                          <p:stCondLst>
                                            <p:cond delay="0"/>
                                          </p:stCondLst>
                                        </p:cTn>
                                        <p:tgtEl>
                                          <p:spTgt spid="431106"/>
                                        </p:tgtEl>
                                        <p:attrNameLst>
                                          <p:attrName>style.visibility</p:attrName>
                                        </p:attrNameLst>
                                      </p:cBhvr>
                                      <p:to>
                                        <p:strVal val="visible"/>
                                      </p:to>
                                    </p:set>
                                    <p:anim calcmode="lin" valueType="num">
                                      <p:cBhvr additive="base">
                                        <p:cTn id="7" dur="500" fill="hold"/>
                                        <p:tgtEl>
                                          <p:spTgt spid="431106"/>
                                        </p:tgtEl>
                                        <p:attrNameLst>
                                          <p:attrName>ppt_x</p:attrName>
                                        </p:attrNameLst>
                                      </p:cBhvr>
                                      <p:tavLst>
                                        <p:tav tm="0">
                                          <p:val>
                                            <p:strVal val="#ppt_x"/>
                                          </p:val>
                                        </p:tav>
                                        <p:tav tm="100000">
                                          <p:val>
                                            <p:strVal val="#ppt_x"/>
                                          </p:val>
                                        </p:tav>
                                      </p:tavLst>
                                    </p:anim>
                                    <p:anim calcmode="lin" valueType="num">
                                      <p:cBhvr additive="base">
                                        <p:cTn id="8" dur="500" fill="hold"/>
                                        <p:tgtEl>
                                          <p:spTgt spid="43110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31112"/>
                                        </p:tgtEl>
                                        <p:attrNameLst>
                                          <p:attrName>style.visibility</p:attrName>
                                        </p:attrNameLst>
                                      </p:cBhvr>
                                      <p:to>
                                        <p:strVal val="visible"/>
                                      </p:to>
                                    </p:set>
                                    <p:anim calcmode="lin" valueType="num">
                                      <p:cBhvr additive="base">
                                        <p:cTn id="13" dur="500" fill="hold"/>
                                        <p:tgtEl>
                                          <p:spTgt spid="431112"/>
                                        </p:tgtEl>
                                        <p:attrNameLst>
                                          <p:attrName>ppt_x</p:attrName>
                                        </p:attrNameLst>
                                      </p:cBhvr>
                                      <p:tavLst>
                                        <p:tav tm="0">
                                          <p:val>
                                            <p:strVal val="#ppt_x"/>
                                          </p:val>
                                        </p:tav>
                                        <p:tav tm="100000">
                                          <p:val>
                                            <p:strVal val="#ppt_x"/>
                                          </p:val>
                                        </p:tav>
                                      </p:tavLst>
                                    </p:anim>
                                    <p:anim calcmode="lin" valueType="num">
                                      <p:cBhvr additive="base">
                                        <p:cTn id="14" dur="500" fill="hold"/>
                                        <p:tgtEl>
                                          <p:spTgt spid="4311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431107">
                                            <p:txEl>
                                              <p:pRg st="0" end="0"/>
                                            </p:txEl>
                                          </p:spTgt>
                                        </p:tgtEl>
                                        <p:attrNameLst>
                                          <p:attrName>style.visibility</p:attrName>
                                        </p:attrNameLst>
                                      </p:cBhvr>
                                      <p:to>
                                        <p:strVal val="visible"/>
                                      </p:to>
                                    </p:set>
                                    <p:anim calcmode="lin" valueType="num">
                                      <p:cBhvr additive="base">
                                        <p:cTn id="19" dur="500" fill="hold"/>
                                        <p:tgtEl>
                                          <p:spTgt spid="431107">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43110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431107">
                                            <p:txEl>
                                              <p:pRg st="1" end="1"/>
                                            </p:txEl>
                                          </p:spTgt>
                                        </p:tgtEl>
                                        <p:attrNameLst>
                                          <p:attrName>style.visibility</p:attrName>
                                        </p:attrNameLst>
                                      </p:cBhvr>
                                      <p:to>
                                        <p:strVal val="visible"/>
                                      </p:to>
                                    </p:set>
                                    <p:anim calcmode="lin" valueType="num">
                                      <p:cBhvr additive="base">
                                        <p:cTn id="25" dur="500" fill="hold"/>
                                        <p:tgtEl>
                                          <p:spTgt spid="431107">
                                            <p:txEl>
                                              <p:pRg st="1" end="1"/>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3110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 presetClass="entr" presetSubtype="5" fill="hold" grpId="0" nodeType="clickEffect">
                                  <p:stCondLst>
                                    <p:cond delay="0"/>
                                  </p:stCondLst>
                                  <p:childTnLst>
                                    <p:set>
                                      <p:cBhvr>
                                        <p:cTn id="30" dur="1" fill="hold">
                                          <p:stCondLst>
                                            <p:cond delay="0"/>
                                          </p:stCondLst>
                                        </p:cTn>
                                        <p:tgtEl>
                                          <p:spTgt spid="431111">
                                            <p:txEl>
                                              <p:pRg st="0" end="0"/>
                                            </p:txEl>
                                          </p:spTgt>
                                        </p:tgtEl>
                                        <p:attrNameLst>
                                          <p:attrName>style.visibility</p:attrName>
                                        </p:attrNameLst>
                                      </p:cBhvr>
                                      <p:to>
                                        <p:strVal val="visible"/>
                                      </p:to>
                                    </p:set>
                                    <p:animEffect transition="in" filter="blinds(vertical)">
                                      <p:cBhvr>
                                        <p:cTn id="31" dur="500"/>
                                        <p:tgtEl>
                                          <p:spTgt spid="431111">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5" fill="hold" grpId="0" nodeType="clickEffect">
                                  <p:stCondLst>
                                    <p:cond delay="0"/>
                                  </p:stCondLst>
                                  <p:childTnLst>
                                    <p:set>
                                      <p:cBhvr>
                                        <p:cTn id="35" dur="1" fill="hold">
                                          <p:stCondLst>
                                            <p:cond delay="0"/>
                                          </p:stCondLst>
                                        </p:cTn>
                                        <p:tgtEl>
                                          <p:spTgt spid="431111">
                                            <p:txEl>
                                              <p:pRg st="1" end="1"/>
                                            </p:txEl>
                                          </p:spTgt>
                                        </p:tgtEl>
                                        <p:attrNameLst>
                                          <p:attrName>style.visibility</p:attrName>
                                        </p:attrNameLst>
                                      </p:cBhvr>
                                      <p:to>
                                        <p:strVal val="visible"/>
                                      </p:to>
                                    </p:set>
                                    <p:animEffect transition="in" filter="blinds(vertical)">
                                      <p:cBhvr>
                                        <p:cTn id="36" dur="500"/>
                                        <p:tgtEl>
                                          <p:spTgt spid="4311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106" grpId="0" autoUpdateAnimBg="0"/>
      <p:bldP spid="431107" grpId="0" build="p" bldLvl="2" autoUpdateAnimBg="0"/>
      <p:bldP spid="431111" grpId="0" build="p" bldLvl="2" autoUpdateAnimBg="0"/>
      <p:bldP spid="431112"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Rectangle 2"/>
          <p:cNvSpPr>
            <a:spLocks noGrp="1" noChangeArrowheads="1"/>
          </p:cNvSpPr>
          <p:nvPr>
            <p:ph type="title"/>
          </p:nvPr>
        </p:nvSpPr>
        <p:spPr/>
        <p:txBody>
          <a:bodyPr>
            <a:normAutofit fontScale="90000"/>
          </a:bodyPr>
          <a:lstStyle/>
          <a:p>
            <a:pPr algn="ctr"/>
            <a:r>
              <a:rPr lang="en-US" altLang="en-US"/>
              <a:t>Comparative Governments: Other Heads of State</a:t>
            </a:r>
          </a:p>
        </p:txBody>
      </p:sp>
      <p:sp>
        <p:nvSpPr>
          <p:cNvPr id="432132" name="AutoShape 4" descr="Stationery">
            <a:hlinkClick r:id="rId2" action="ppaction://hlinksldjump"/>
          </p:cNvPr>
          <p:cNvSpPr>
            <a:spLocks noChangeArrowheads="1"/>
          </p:cNvSpPr>
          <p:nvPr/>
        </p:nvSpPr>
        <p:spPr bwMode="auto">
          <a:xfrm>
            <a:off x="4735513" y="6297613"/>
            <a:ext cx="533400" cy="533400"/>
          </a:xfrm>
          <a:prstGeom prst="bevel">
            <a:avLst>
              <a:gd name="adj" fmla="val 12500"/>
            </a:avLst>
          </a:prstGeom>
          <a:blipFill dpi="0" rotWithShape="0">
            <a:blip r:embed="rId3" cstate="print"/>
            <a:srcRect/>
            <a:tile tx="0" ty="0" sx="100000" sy="100000" flip="none" algn="tl"/>
          </a:blipFill>
          <a:ln w="9525">
            <a:noFill/>
            <a:miter lim="800000"/>
            <a:headEnd/>
            <a:tailEnd/>
          </a:ln>
          <a:effectLst/>
        </p:spPr>
        <p:txBody>
          <a:bodyPr wrap="none" anchor="ctr"/>
          <a:lstStyle/>
          <a:p>
            <a:endParaRPr lang="en-US"/>
          </a:p>
        </p:txBody>
      </p:sp>
      <p:sp>
        <p:nvSpPr>
          <p:cNvPr id="432133" name="Text Box 5">
            <a:hlinkClick r:id="rId4" action="ppaction://hlinksldjump"/>
          </p:cNvPr>
          <p:cNvSpPr txBox="1">
            <a:spLocks noChangeArrowheads="1"/>
          </p:cNvSpPr>
          <p:nvPr/>
        </p:nvSpPr>
        <p:spPr bwMode="auto">
          <a:xfrm>
            <a:off x="4837113" y="6300788"/>
            <a:ext cx="304800" cy="549275"/>
          </a:xfrm>
          <a:prstGeom prst="rect">
            <a:avLst/>
          </a:prstGeom>
          <a:noFill/>
          <a:ln w="9525">
            <a:noFill/>
            <a:miter lim="800000"/>
            <a:headEnd/>
            <a:tailEnd/>
          </a:ln>
          <a:effectLst/>
        </p:spPr>
        <p:txBody>
          <a:bodyPr>
            <a:spAutoFit/>
          </a:bodyPr>
          <a:lstStyle/>
          <a:p>
            <a:pPr>
              <a:spcBef>
                <a:spcPct val="50000"/>
              </a:spcBef>
              <a:buFontTx/>
              <a:buNone/>
            </a:pPr>
            <a:r>
              <a:rPr kumimoji="0" lang="en-US" altLang="en-US" b="1">
                <a:effectLst>
                  <a:outerShdw blurRad="38100" dist="38100" dir="2700000" algn="tl">
                    <a:srgbClr val="FFFFFF"/>
                  </a:outerShdw>
                </a:effectLst>
              </a:rPr>
              <a:t>5</a:t>
            </a:r>
          </a:p>
        </p:txBody>
      </p:sp>
      <p:sp>
        <p:nvSpPr>
          <p:cNvPr id="432134" name="Rectangle 6"/>
          <p:cNvSpPr>
            <a:spLocks noChangeArrowheads="1"/>
          </p:cNvSpPr>
          <p:nvPr/>
        </p:nvSpPr>
        <p:spPr bwMode="auto">
          <a:xfrm>
            <a:off x="5715000" y="6400800"/>
            <a:ext cx="1985963" cy="304800"/>
          </a:xfrm>
          <a:prstGeom prst="rect">
            <a:avLst/>
          </a:prstGeom>
          <a:noFill/>
          <a:ln w="9525">
            <a:noFill/>
            <a:miter lim="800000"/>
            <a:headEnd/>
            <a:tailEnd/>
          </a:ln>
          <a:effectLst/>
        </p:spPr>
        <p:txBody>
          <a:bodyPr wrap="none">
            <a:spAutoFit/>
          </a:bodyPr>
          <a:lstStyle/>
          <a:p>
            <a:pPr algn="l">
              <a:buFontTx/>
              <a:buNone/>
            </a:pPr>
            <a:r>
              <a:rPr kumimoji="0" lang="en-US" altLang="en-US" sz="1400" b="1" i="1">
                <a:solidFill>
                  <a:srgbClr val="FFFFFF"/>
                </a:solidFill>
                <a:effectLst>
                  <a:outerShdw blurRad="38100" dist="38100" dir="2700000" algn="tl">
                    <a:srgbClr val="000000"/>
                  </a:outerShdw>
                </a:effectLst>
              </a:rPr>
              <a:t>Chapter 13, Section 1</a:t>
            </a:r>
          </a:p>
        </p:txBody>
      </p:sp>
      <p:sp>
        <p:nvSpPr>
          <p:cNvPr id="432135" name="AutoShape 7" descr="Stationery">
            <a:hlinkClick r:id="" action="ppaction://hlinkshowjump?jump=previousslide" highlightClick="1"/>
          </p:cNvPr>
          <p:cNvSpPr>
            <a:spLocks noChangeArrowheads="1"/>
          </p:cNvSpPr>
          <p:nvPr/>
        </p:nvSpPr>
        <p:spPr bwMode="auto">
          <a:xfrm>
            <a:off x="38100" y="6299200"/>
            <a:ext cx="520700" cy="520700"/>
          </a:xfrm>
          <a:prstGeom prst="actionButtonBackPrevious">
            <a:avLst/>
          </a:prstGeom>
          <a:blipFill dpi="0" rotWithShape="0">
            <a:blip r:embed="rId3" cstate="print"/>
            <a:srcRect/>
            <a:tile tx="0" ty="0" sx="100000" sy="100000" flip="none" algn="tl"/>
          </a:blipFill>
          <a:ln w="9525">
            <a:noFill/>
            <a:miter lim="800000"/>
            <a:headEnd/>
            <a:tailEnd/>
          </a:ln>
          <a:effectLst/>
        </p:spPr>
        <p:txBody>
          <a:bodyPr wrap="none" anchor="ctr"/>
          <a:lstStyle/>
          <a:p>
            <a:endParaRPr lang="en-US"/>
          </a:p>
        </p:txBody>
      </p:sp>
      <p:sp>
        <p:nvSpPr>
          <p:cNvPr id="432136" name="AutoShape 8" descr="Stationery">
            <a:hlinkClick r:id="" action="ppaction://hlinkshowjump?jump=nextslide" highlightClick="1"/>
          </p:cNvPr>
          <p:cNvSpPr>
            <a:spLocks noChangeArrowheads="1"/>
          </p:cNvSpPr>
          <p:nvPr/>
        </p:nvSpPr>
        <p:spPr bwMode="auto">
          <a:xfrm>
            <a:off x="609600" y="6299200"/>
            <a:ext cx="520700" cy="520700"/>
          </a:xfrm>
          <a:prstGeom prst="actionButtonForwardNext">
            <a:avLst/>
          </a:prstGeom>
          <a:blipFill dpi="0" rotWithShape="0">
            <a:blip r:embed="rId3" cstate="print"/>
            <a:srcRect/>
            <a:tile tx="0" ty="0" sx="100000" sy="100000" flip="none" algn="tl"/>
          </a:blipFill>
          <a:ln w="9525">
            <a:noFill/>
            <a:miter lim="800000"/>
            <a:headEnd/>
            <a:tailEnd/>
          </a:ln>
          <a:effectLst/>
        </p:spPr>
        <p:txBody>
          <a:bodyPr wrap="none" anchor="ctr"/>
          <a:lstStyle/>
          <a:p>
            <a:endParaRPr lang="en-US"/>
          </a:p>
        </p:txBody>
      </p:sp>
      <p:sp>
        <p:nvSpPr>
          <p:cNvPr id="432137" name="AutoShape 9" descr="Stationery">
            <a:hlinkClick r:id="rId5" action="ppaction://hlinksldjump"/>
          </p:cNvPr>
          <p:cNvSpPr>
            <a:spLocks noChangeArrowheads="1"/>
          </p:cNvSpPr>
          <p:nvPr/>
        </p:nvSpPr>
        <p:spPr bwMode="auto">
          <a:xfrm>
            <a:off x="2984500" y="6292850"/>
            <a:ext cx="533400" cy="533400"/>
          </a:xfrm>
          <a:prstGeom prst="bevel">
            <a:avLst>
              <a:gd name="adj" fmla="val 12500"/>
            </a:avLst>
          </a:prstGeom>
          <a:blipFill dpi="0" rotWithShape="0">
            <a:blip r:embed="rId3" cstate="print"/>
            <a:srcRect/>
            <a:tile tx="0" ty="0" sx="100000" sy="100000" flip="none" algn="tl"/>
          </a:blipFill>
          <a:ln w="9525">
            <a:noFill/>
            <a:miter lim="800000"/>
            <a:headEnd/>
            <a:tailEnd/>
          </a:ln>
          <a:effectLst/>
        </p:spPr>
        <p:txBody>
          <a:bodyPr wrap="none" anchor="ctr"/>
          <a:lstStyle/>
          <a:p>
            <a:endParaRPr lang="en-US"/>
          </a:p>
        </p:txBody>
      </p:sp>
      <p:sp>
        <p:nvSpPr>
          <p:cNvPr id="432138" name="Text Box 10">
            <a:hlinkClick r:id="rId6" action="ppaction://hlinksldjump"/>
          </p:cNvPr>
          <p:cNvSpPr txBox="1">
            <a:spLocks noChangeArrowheads="1"/>
          </p:cNvSpPr>
          <p:nvPr/>
        </p:nvSpPr>
        <p:spPr bwMode="auto">
          <a:xfrm>
            <a:off x="3092450" y="6286500"/>
            <a:ext cx="304800" cy="549275"/>
          </a:xfrm>
          <a:prstGeom prst="rect">
            <a:avLst/>
          </a:prstGeom>
          <a:noFill/>
          <a:ln w="9525">
            <a:noFill/>
            <a:miter lim="800000"/>
            <a:headEnd/>
            <a:tailEnd/>
          </a:ln>
          <a:effectLst/>
        </p:spPr>
        <p:txBody>
          <a:bodyPr>
            <a:spAutoFit/>
          </a:bodyPr>
          <a:lstStyle/>
          <a:p>
            <a:pPr>
              <a:spcBef>
                <a:spcPct val="50000"/>
              </a:spcBef>
              <a:buFontTx/>
              <a:buNone/>
            </a:pPr>
            <a:r>
              <a:rPr kumimoji="0" lang="en-US" altLang="en-US" b="1">
                <a:effectLst>
                  <a:outerShdw blurRad="38100" dist="38100" dir="2700000" algn="tl">
                    <a:srgbClr val="FFFFFF"/>
                  </a:outerShdw>
                </a:effectLst>
              </a:rPr>
              <a:t>2</a:t>
            </a:r>
            <a:endParaRPr kumimoji="0" lang="en-US" altLang="en-US">
              <a:solidFill>
                <a:srgbClr val="3A066A"/>
              </a:solidFill>
              <a:effectLst>
                <a:outerShdw blurRad="38100" dist="38100" dir="2700000" algn="tl">
                  <a:srgbClr val="000000"/>
                </a:outerShdw>
              </a:effectLst>
            </a:endParaRPr>
          </a:p>
        </p:txBody>
      </p:sp>
      <p:sp>
        <p:nvSpPr>
          <p:cNvPr id="432139" name="AutoShape 11" descr="Stationery">
            <a:hlinkClick r:id="rId6" action="ppaction://hlinksldjump"/>
          </p:cNvPr>
          <p:cNvSpPr>
            <a:spLocks noChangeArrowheads="1"/>
          </p:cNvSpPr>
          <p:nvPr/>
        </p:nvSpPr>
        <p:spPr bwMode="auto">
          <a:xfrm>
            <a:off x="3568700" y="6292850"/>
            <a:ext cx="533400" cy="533400"/>
          </a:xfrm>
          <a:prstGeom prst="bevel">
            <a:avLst>
              <a:gd name="adj" fmla="val 12500"/>
            </a:avLst>
          </a:prstGeom>
          <a:blipFill dpi="0" rotWithShape="0">
            <a:blip r:embed="rId3" cstate="print"/>
            <a:srcRect/>
            <a:tile tx="0" ty="0" sx="100000" sy="100000" flip="none" algn="tl"/>
          </a:blipFill>
          <a:ln w="9525">
            <a:noFill/>
            <a:miter lim="800000"/>
            <a:headEnd/>
            <a:tailEnd/>
          </a:ln>
          <a:effectLst/>
        </p:spPr>
        <p:txBody>
          <a:bodyPr wrap="none" anchor="ctr"/>
          <a:lstStyle/>
          <a:p>
            <a:endParaRPr lang="en-US"/>
          </a:p>
        </p:txBody>
      </p:sp>
      <p:sp>
        <p:nvSpPr>
          <p:cNvPr id="432140" name="Text Box 12">
            <a:hlinkClick r:id="rId7" action="ppaction://hlinksldjump"/>
          </p:cNvPr>
          <p:cNvSpPr txBox="1">
            <a:spLocks noChangeArrowheads="1"/>
          </p:cNvSpPr>
          <p:nvPr/>
        </p:nvSpPr>
        <p:spPr bwMode="auto">
          <a:xfrm>
            <a:off x="3676650" y="6286500"/>
            <a:ext cx="304800" cy="549275"/>
          </a:xfrm>
          <a:prstGeom prst="rect">
            <a:avLst/>
          </a:prstGeom>
          <a:noFill/>
          <a:ln w="9525">
            <a:noFill/>
            <a:miter lim="800000"/>
            <a:headEnd/>
            <a:tailEnd/>
          </a:ln>
          <a:effectLst/>
        </p:spPr>
        <p:txBody>
          <a:bodyPr>
            <a:spAutoFit/>
          </a:bodyPr>
          <a:lstStyle/>
          <a:p>
            <a:pPr>
              <a:spcBef>
                <a:spcPct val="50000"/>
              </a:spcBef>
              <a:buFontTx/>
              <a:buNone/>
            </a:pPr>
            <a:r>
              <a:rPr kumimoji="0" lang="en-US" altLang="en-US" b="1">
                <a:effectLst>
                  <a:outerShdw blurRad="38100" dist="38100" dir="2700000" algn="tl">
                    <a:srgbClr val="FFFFFF"/>
                  </a:outerShdw>
                </a:effectLst>
              </a:rPr>
              <a:t>3</a:t>
            </a:r>
            <a:endParaRPr kumimoji="0" lang="en-US" altLang="en-US">
              <a:solidFill>
                <a:srgbClr val="3A066A"/>
              </a:solidFill>
              <a:effectLst>
                <a:outerShdw blurRad="38100" dist="38100" dir="2700000" algn="tl">
                  <a:srgbClr val="000000"/>
                </a:outerShdw>
              </a:effectLst>
            </a:endParaRPr>
          </a:p>
        </p:txBody>
      </p:sp>
      <p:sp>
        <p:nvSpPr>
          <p:cNvPr id="432141" name="AutoShape 13" descr="Stationery">
            <a:hlinkClick r:id="rId7" action="ppaction://hlinksldjump"/>
          </p:cNvPr>
          <p:cNvSpPr>
            <a:spLocks noChangeArrowheads="1"/>
          </p:cNvSpPr>
          <p:nvPr/>
        </p:nvSpPr>
        <p:spPr bwMode="auto">
          <a:xfrm>
            <a:off x="4159250" y="6292850"/>
            <a:ext cx="533400" cy="533400"/>
          </a:xfrm>
          <a:prstGeom prst="bevel">
            <a:avLst>
              <a:gd name="adj" fmla="val 12500"/>
            </a:avLst>
          </a:prstGeom>
          <a:blipFill dpi="0" rotWithShape="0">
            <a:blip r:embed="rId3" cstate="print"/>
            <a:srcRect/>
            <a:tile tx="0" ty="0" sx="100000" sy="100000" flip="none" algn="tl"/>
          </a:blipFill>
          <a:ln w="9525">
            <a:noFill/>
            <a:miter lim="800000"/>
            <a:headEnd/>
            <a:tailEnd/>
          </a:ln>
          <a:effectLst/>
        </p:spPr>
        <p:txBody>
          <a:bodyPr wrap="none" anchor="ctr"/>
          <a:lstStyle/>
          <a:p>
            <a:endParaRPr lang="en-US"/>
          </a:p>
        </p:txBody>
      </p:sp>
      <p:sp>
        <p:nvSpPr>
          <p:cNvPr id="432142" name="Text Box 14">
            <a:hlinkClick r:id="rId5" action="ppaction://hlinksldjump"/>
          </p:cNvPr>
          <p:cNvSpPr txBox="1">
            <a:spLocks noChangeArrowheads="1"/>
          </p:cNvSpPr>
          <p:nvPr/>
        </p:nvSpPr>
        <p:spPr bwMode="auto">
          <a:xfrm>
            <a:off x="4260850" y="6286500"/>
            <a:ext cx="304800" cy="549275"/>
          </a:xfrm>
          <a:prstGeom prst="rect">
            <a:avLst/>
          </a:prstGeom>
          <a:noFill/>
          <a:ln w="9525">
            <a:noFill/>
            <a:miter lim="800000"/>
            <a:headEnd/>
            <a:tailEnd/>
          </a:ln>
          <a:effectLst/>
        </p:spPr>
        <p:txBody>
          <a:bodyPr>
            <a:spAutoFit/>
          </a:bodyPr>
          <a:lstStyle/>
          <a:p>
            <a:pPr>
              <a:spcBef>
                <a:spcPct val="50000"/>
              </a:spcBef>
              <a:buFontTx/>
              <a:buNone/>
            </a:pPr>
            <a:r>
              <a:rPr kumimoji="0" lang="en-US" altLang="en-US" b="1">
                <a:effectLst>
                  <a:outerShdw blurRad="38100" dist="38100" dir="2700000" algn="tl">
                    <a:srgbClr val="FFFFFF"/>
                  </a:outerShdw>
                </a:effectLst>
              </a:rPr>
              <a:t>4</a:t>
            </a:r>
          </a:p>
        </p:txBody>
      </p:sp>
      <p:pic>
        <p:nvPicPr>
          <p:cNvPr id="432144" name="Picture 16" descr="MAG01se1301a5086.jpg                                           00000179PenyackJ HD                    B33A4082:"/>
          <p:cNvPicPr>
            <a:picLocks noChangeAspect="1" noChangeArrowheads="1"/>
          </p:cNvPicPr>
          <p:nvPr/>
        </p:nvPicPr>
        <p:blipFill>
          <a:blip r:embed="rId8" cstate="print"/>
          <a:srcRect/>
          <a:stretch>
            <a:fillRect/>
          </a:stretch>
        </p:blipFill>
        <p:spPr bwMode="auto">
          <a:xfrm>
            <a:off x="512763" y="984250"/>
            <a:ext cx="8113712" cy="5095875"/>
          </a:xfrm>
          <a:prstGeom prst="rect">
            <a:avLst/>
          </a:prstGeom>
          <a:noFill/>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32144"/>
                                        </p:tgtEl>
                                        <p:attrNameLst>
                                          <p:attrName>style.visibility</p:attrName>
                                        </p:attrNameLst>
                                      </p:cBhvr>
                                      <p:to>
                                        <p:strVal val="visible"/>
                                      </p:to>
                                    </p:set>
                                    <p:animEffect transition="in" filter="wipe(up)">
                                      <p:cBhvr>
                                        <p:cTn id="7" dur="500"/>
                                        <p:tgtEl>
                                          <p:spTgt spid="4321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6530" name="Rectangle 2"/>
          <p:cNvSpPr>
            <a:spLocks noGrp="1" noChangeArrowheads="1"/>
          </p:cNvSpPr>
          <p:nvPr>
            <p:ph type="title"/>
          </p:nvPr>
        </p:nvSpPr>
        <p:spPr/>
        <p:txBody>
          <a:bodyPr/>
          <a:lstStyle/>
          <a:p>
            <a:pPr algn="ctr"/>
            <a:r>
              <a:rPr lang="en-US" altLang="en-US"/>
              <a:t>Section 1 Review</a:t>
            </a:r>
          </a:p>
        </p:txBody>
      </p:sp>
      <p:sp>
        <p:nvSpPr>
          <p:cNvPr id="406531" name="Rectangle 3"/>
          <p:cNvSpPr>
            <a:spLocks noGrp="1" noChangeArrowheads="1"/>
          </p:cNvSpPr>
          <p:nvPr>
            <p:ph idx="1"/>
          </p:nvPr>
        </p:nvSpPr>
        <p:spPr/>
        <p:txBody>
          <a:bodyPr/>
          <a:lstStyle/>
          <a:p>
            <a:pPr>
              <a:buFontTx/>
              <a:buNone/>
            </a:pPr>
            <a:r>
              <a:rPr lang="en-US" altLang="en-US" b="1">
                <a:solidFill>
                  <a:schemeClr val="tx1"/>
                </a:solidFill>
              </a:rPr>
              <a:t>1.  As commander in chief, the President</a:t>
            </a:r>
          </a:p>
          <a:p>
            <a:pPr marL="735013" lvl="1" indent="-227013">
              <a:buFontTx/>
              <a:buNone/>
            </a:pPr>
            <a:r>
              <a:rPr lang="en-US" altLang="en-US" sz="1600" b="1">
                <a:solidFill>
                  <a:schemeClr val="tx1"/>
                </a:solidFill>
              </a:rPr>
              <a:t>(a) is the leader of all the nation’s armed forces.</a:t>
            </a:r>
          </a:p>
          <a:p>
            <a:pPr marL="735013" lvl="1" indent="-227013">
              <a:buFontTx/>
              <a:buNone/>
            </a:pPr>
            <a:r>
              <a:rPr lang="en-US" altLang="en-US" sz="1600" b="1">
                <a:solidFill>
                  <a:schemeClr val="tx1"/>
                </a:solidFill>
              </a:rPr>
              <a:t>(b) initiates legislation.</a:t>
            </a:r>
          </a:p>
          <a:p>
            <a:pPr marL="735013" lvl="1" indent="-227013">
              <a:buFontTx/>
              <a:buNone/>
            </a:pPr>
            <a:r>
              <a:rPr lang="en-US" altLang="en-US" sz="1600" b="1">
                <a:solidFill>
                  <a:schemeClr val="tx1"/>
                </a:solidFill>
              </a:rPr>
              <a:t>(c) is the director of the government.</a:t>
            </a:r>
          </a:p>
          <a:p>
            <a:pPr marL="735013" lvl="1" indent="-227013">
              <a:buFontTx/>
              <a:buNone/>
            </a:pPr>
            <a:r>
              <a:rPr lang="en-US" altLang="en-US" sz="1600" b="1">
                <a:solidFill>
                  <a:schemeClr val="tx1"/>
                </a:solidFill>
              </a:rPr>
              <a:t>(d) represents the citizens of the United States abroad.</a:t>
            </a:r>
          </a:p>
          <a:p>
            <a:pPr marL="735013" lvl="1" indent="-227013"/>
            <a:endParaRPr lang="en-US" altLang="en-US" sz="1600" b="1"/>
          </a:p>
          <a:p>
            <a:pPr>
              <a:buFontTx/>
              <a:buNone/>
            </a:pPr>
            <a:r>
              <a:rPr lang="en-US" altLang="en-US" b="1"/>
              <a:t>2.  In order to become President, a citizen needs to be at least</a:t>
            </a:r>
          </a:p>
          <a:p>
            <a:pPr marL="735013" lvl="1" indent="-227013">
              <a:buFontTx/>
              <a:buNone/>
            </a:pPr>
            <a:r>
              <a:rPr lang="en-US" altLang="en-US" sz="1600" b="1"/>
              <a:t>(a) 25 years old.</a:t>
            </a:r>
          </a:p>
          <a:p>
            <a:pPr marL="735013" lvl="1" indent="-227013">
              <a:buFontTx/>
              <a:buNone/>
            </a:pPr>
            <a:r>
              <a:rPr lang="en-US" altLang="en-US" sz="1600" b="1"/>
              <a:t>(b) 35 years old.</a:t>
            </a:r>
          </a:p>
          <a:p>
            <a:pPr marL="735013" lvl="1" indent="-227013">
              <a:buFontTx/>
              <a:buNone/>
            </a:pPr>
            <a:r>
              <a:rPr lang="en-US" altLang="en-US" sz="1600" b="1"/>
              <a:t>(c) 45 years old.</a:t>
            </a:r>
          </a:p>
          <a:p>
            <a:pPr marL="735013" lvl="1" indent="-227013">
              <a:buFontTx/>
              <a:buNone/>
            </a:pPr>
            <a:r>
              <a:rPr lang="en-US" altLang="en-US" sz="1600" b="1"/>
              <a:t>(d) 30 years old.</a:t>
            </a:r>
            <a:r>
              <a:rPr lang="en-US" altLang="en-US" b="1"/>
              <a:t> </a:t>
            </a:r>
          </a:p>
        </p:txBody>
      </p:sp>
      <p:sp>
        <p:nvSpPr>
          <p:cNvPr id="406535" name="Rectangle 7"/>
          <p:cNvSpPr>
            <a:spLocks noChangeArrowheads="1"/>
          </p:cNvSpPr>
          <p:nvPr/>
        </p:nvSpPr>
        <p:spPr bwMode="auto">
          <a:xfrm>
            <a:off x="5715000" y="6400800"/>
            <a:ext cx="1985963" cy="304800"/>
          </a:xfrm>
          <a:prstGeom prst="rect">
            <a:avLst/>
          </a:prstGeom>
          <a:noFill/>
          <a:ln w="9525">
            <a:noFill/>
            <a:miter lim="800000"/>
            <a:headEnd/>
            <a:tailEnd/>
          </a:ln>
          <a:effectLst/>
        </p:spPr>
        <p:txBody>
          <a:bodyPr wrap="none">
            <a:spAutoFit/>
          </a:bodyPr>
          <a:lstStyle/>
          <a:p>
            <a:pPr algn="l">
              <a:buFontTx/>
              <a:buNone/>
            </a:pPr>
            <a:r>
              <a:rPr kumimoji="0" lang="en-US" altLang="en-US" sz="1400" b="1" i="1">
                <a:solidFill>
                  <a:srgbClr val="FFFFFF"/>
                </a:solidFill>
                <a:effectLst>
                  <a:outerShdw blurRad="38100" dist="38100" dir="2700000" algn="tl">
                    <a:srgbClr val="000000"/>
                  </a:outerShdw>
                </a:effectLst>
              </a:rPr>
              <a:t>Chapter 13, Section 1</a:t>
            </a:r>
          </a:p>
        </p:txBody>
      </p:sp>
      <p:sp>
        <p:nvSpPr>
          <p:cNvPr id="406536" name="Text Box 8"/>
          <p:cNvSpPr txBox="1">
            <a:spLocks noChangeArrowheads="1"/>
          </p:cNvSpPr>
          <p:nvPr/>
        </p:nvSpPr>
        <p:spPr bwMode="auto">
          <a:xfrm>
            <a:off x="228600" y="5715000"/>
            <a:ext cx="7543800" cy="336550"/>
          </a:xfrm>
          <a:prstGeom prst="rect">
            <a:avLst/>
          </a:prstGeom>
          <a:noFill/>
          <a:ln w="9525">
            <a:noFill/>
            <a:miter lim="800000"/>
            <a:headEnd/>
            <a:tailEnd/>
          </a:ln>
          <a:effectLst/>
        </p:spPr>
        <p:txBody>
          <a:bodyPr>
            <a:spAutoFit/>
          </a:bodyPr>
          <a:lstStyle/>
          <a:p>
            <a:pPr algn="l">
              <a:spcBef>
                <a:spcPct val="50000"/>
              </a:spcBef>
              <a:buFontTx/>
              <a:buNone/>
            </a:pPr>
            <a:r>
              <a:rPr lang="en-US" altLang="en-US" sz="1600"/>
              <a:t>Want to connect to the Magruder’s link for this section? </a:t>
            </a:r>
            <a:r>
              <a:rPr lang="en-US" altLang="en-US" sz="1600">
                <a:hlinkClick r:id="rId2" action="ppaction://hlinksldjump"/>
              </a:rPr>
              <a:t>Click Here!</a:t>
            </a:r>
            <a:endParaRPr lang="en-US" altLang="en-US" sz="1600"/>
          </a:p>
        </p:txBody>
      </p:sp>
      <p:sp>
        <p:nvSpPr>
          <p:cNvPr id="406539" name="AutoShape 11" descr="Stationery">
            <a:hlinkClick r:id="" action="ppaction://hlinkshowjump?jump=previousslide" highlightClick="1"/>
          </p:cNvPr>
          <p:cNvSpPr>
            <a:spLocks noChangeArrowheads="1"/>
          </p:cNvSpPr>
          <p:nvPr/>
        </p:nvSpPr>
        <p:spPr bwMode="auto">
          <a:xfrm>
            <a:off x="38100" y="6299200"/>
            <a:ext cx="520700" cy="520700"/>
          </a:xfrm>
          <a:prstGeom prst="actionButtonBackPrevious">
            <a:avLst/>
          </a:prstGeom>
          <a:blipFill dpi="0" rotWithShape="0">
            <a:blip r:embed="rId3" cstate="print"/>
            <a:srcRect/>
            <a:tile tx="0" ty="0" sx="100000" sy="100000" flip="none" algn="tl"/>
          </a:blipFill>
          <a:ln w="9525">
            <a:noFill/>
            <a:miter lim="800000"/>
            <a:headEnd/>
            <a:tailEnd/>
          </a:ln>
          <a:effectLst/>
        </p:spPr>
        <p:txBody>
          <a:bodyPr wrap="none" anchor="ctr"/>
          <a:lstStyle/>
          <a:p>
            <a:endParaRPr lang="en-US"/>
          </a:p>
        </p:txBody>
      </p:sp>
      <p:sp>
        <p:nvSpPr>
          <p:cNvPr id="406540" name="AutoShape 12" descr="Stationery">
            <a:hlinkClick r:id="" action="ppaction://hlinkshowjump?jump=nextslide" highlightClick="1"/>
          </p:cNvPr>
          <p:cNvSpPr>
            <a:spLocks noChangeArrowheads="1"/>
          </p:cNvSpPr>
          <p:nvPr/>
        </p:nvSpPr>
        <p:spPr bwMode="auto">
          <a:xfrm>
            <a:off x="609600" y="6299200"/>
            <a:ext cx="520700" cy="520700"/>
          </a:xfrm>
          <a:prstGeom prst="actionButtonForwardNext">
            <a:avLst/>
          </a:prstGeom>
          <a:blipFill dpi="0" rotWithShape="0">
            <a:blip r:embed="rId3" cstate="print"/>
            <a:srcRect/>
            <a:tile tx="0" ty="0" sx="100000" sy="100000" flip="none" algn="tl"/>
          </a:blipFill>
          <a:ln w="9525">
            <a:noFill/>
            <a:miter lim="800000"/>
            <a:headEnd/>
            <a:tailEnd/>
          </a:ln>
          <a:effectLst/>
        </p:spPr>
        <p:txBody>
          <a:bodyPr wrap="none" anchor="ctr"/>
          <a:lstStyle/>
          <a:p>
            <a:endParaRPr lang="en-US"/>
          </a:p>
        </p:txBody>
      </p:sp>
      <p:sp>
        <p:nvSpPr>
          <p:cNvPr id="406541" name="AutoShape 13" descr="Stationery">
            <a:hlinkClick r:id="rId4" action="ppaction://hlinksldjump"/>
          </p:cNvPr>
          <p:cNvSpPr>
            <a:spLocks noChangeArrowheads="1"/>
          </p:cNvSpPr>
          <p:nvPr/>
        </p:nvSpPr>
        <p:spPr bwMode="auto">
          <a:xfrm>
            <a:off x="2984500" y="6292850"/>
            <a:ext cx="533400" cy="533400"/>
          </a:xfrm>
          <a:prstGeom prst="bevel">
            <a:avLst>
              <a:gd name="adj" fmla="val 12500"/>
            </a:avLst>
          </a:prstGeom>
          <a:blipFill dpi="0" rotWithShape="0">
            <a:blip r:embed="rId3" cstate="print"/>
            <a:srcRect/>
            <a:tile tx="0" ty="0" sx="100000" sy="100000" flip="none" algn="tl"/>
          </a:blipFill>
          <a:ln w="9525">
            <a:noFill/>
            <a:miter lim="800000"/>
            <a:headEnd/>
            <a:tailEnd/>
          </a:ln>
          <a:effectLst/>
        </p:spPr>
        <p:txBody>
          <a:bodyPr wrap="none" anchor="ctr"/>
          <a:lstStyle/>
          <a:p>
            <a:endParaRPr lang="en-US"/>
          </a:p>
        </p:txBody>
      </p:sp>
      <p:sp>
        <p:nvSpPr>
          <p:cNvPr id="406542" name="Text Box 14">
            <a:hlinkClick r:id="rId5" action="ppaction://hlinksldjump"/>
          </p:cNvPr>
          <p:cNvSpPr txBox="1">
            <a:spLocks noChangeArrowheads="1"/>
          </p:cNvSpPr>
          <p:nvPr/>
        </p:nvSpPr>
        <p:spPr bwMode="auto">
          <a:xfrm>
            <a:off x="3092450" y="6286500"/>
            <a:ext cx="304800" cy="549275"/>
          </a:xfrm>
          <a:prstGeom prst="rect">
            <a:avLst/>
          </a:prstGeom>
          <a:noFill/>
          <a:ln w="9525">
            <a:noFill/>
            <a:miter lim="800000"/>
            <a:headEnd/>
            <a:tailEnd/>
          </a:ln>
          <a:effectLst/>
        </p:spPr>
        <p:txBody>
          <a:bodyPr>
            <a:spAutoFit/>
          </a:bodyPr>
          <a:lstStyle/>
          <a:p>
            <a:pPr>
              <a:spcBef>
                <a:spcPct val="50000"/>
              </a:spcBef>
              <a:buFontTx/>
              <a:buNone/>
            </a:pPr>
            <a:r>
              <a:rPr kumimoji="0" lang="en-US" altLang="en-US" b="1">
                <a:effectLst>
                  <a:outerShdw blurRad="38100" dist="38100" dir="2700000" algn="tl">
                    <a:srgbClr val="FFFFFF"/>
                  </a:outerShdw>
                </a:effectLst>
              </a:rPr>
              <a:t>2</a:t>
            </a:r>
            <a:endParaRPr kumimoji="0" lang="en-US" altLang="en-US">
              <a:solidFill>
                <a:srgbClr val="3A066A"/>
              </a:solidFill>
              <a:effectLst>
                <a:outerShdw blurRad="38100" dist="38100" dir="2700000" algn="tl">
                  <a:srgbClr val="000000"/>
                </a:outerShdw>
              </a:effectLst>
            </a:endParaRPr>
          </a:p>
        </p:txBody>
      </p:sp>
      <p:sp>
        <p:nvSpPr>
          <p:cNvPr id="406543" name="AutoShape 15" descr="Stationery">
            <a:hlinkClick r:id="rId5" action="ppaction://hlinksldjump"/>
          </p:cNvPr>
          <p:cNvSpPr>
            <a:spLocks noChangeArrowheads="1"/>
          </p:cNvSpPr>
          <p:nvPr/>
        </p:nvSpPr>
        <p:spPr bwMode="auto">
          <a:xfrm>
            <a:off x="3568700" y="6292850"/>
            <a:ext cx="533400" cy="533400"/>
          </a:xfrm>
          <a:prstGeom prst="bevel">
            <a:avLst>
              <a:gd name="adj" fmla="val 12500"/>
            </a:avLst>
          </a:prstGeom>
          <a:blipFill dpi="0" rotWithShape="0">
            <a:blip r:embed="rId3" cstate="print"/>
            <a:srcRect/>
            <a:tile tx="0" ty="0" sx="100000" sy="100000" flip="none" algn="tl"/>
          </a:blipFill>
          <a:ln w="9525">
            <a:noFill/>
            <a:miter lim="800000"/>
            <a:headEnd/>
            <a:tailEnd/>
          </a:ln>
          <a:effectLst/>
        </p:spPr>
        <p:txBody>
          <a:bodyPr wrap="none" anchor="ctr"/>
          <a:lstStyle/>
          <a:p>
            <a:endParaRPr lang="en-US"/>
          </a:p>
        </p:txBody>
      </p:sp>
      <p:sp>
        <p:nvSpPr>
          <p:cNvPr id="406544" name="Text Box 16">
            <a:hlinkClick r:id="rId2" action="ppaction://hlinksldjump"/>
          </p:cNvPr>
          <p:cNvSpPr txBox="1">
            <a:spLocks noChangeArrowheads="1"/>
          </p:cNvSpPr>
          <p:nvPr/>
        </p:nvSpPr>
        <p:spPr bwMode="auto">
          <a:xfrm>
            <a:off x="3676650" y="6286500"/>
            <a:ext cx="304800" cy="549275"/>
          </a:xfrm>
          <a:prstGeom prst="rect">
            <a:avLst/>
          </a:prstGeom>
          <a:noFill/>
          <a:ln w="9525">
            <a:noFill/>
            <a:miter lim="800000"/>
            <a:headEnd/>
            <a:tailEnd/>
          </a:ln>
          <a:effectLst/>
        </p:spPr>
        <p:txBody>
          <a:bodyPr>
            <a:spAutoFit/>
          </a:bodyPr>
          <a:lstStyle/>
          <a:p>
            <a:pPr>
              <a:spcBef>
                <a:spcPct val="50000"/>
              </a:spcBef>
              <a:buFontTx/>
              <a:buNone/>
            </a:pPr>
            <a:r>
              <a:rPr kumimoji="0" lang="en-US" altLang="en-US" b="1">
                <a:effectLst>
                  <a:outerShdw blurRad="38100" dist="38100" dir="2700000" algn="tl">
                    <a:srgbClr val="FFFFFF"/>
                  </a:outerShdw>
                </a:effectLst>
              </a:rPr>
              <a:t>3</a:t>
            </a:r>
            <a:endParaRPr kumimoji="0" lang="en-US" altLang="en-US">
              <a:solidFill>
                <a:srgbClr val="3A066A"/>
              </a:solidFill>
              <a:effectLst>
                <a:outerShdw blurRad="38100" dist="38100" dir="2700000" algn="tl">
                  <a:srgbClr val="000000"/>
                </a:outerShdw>
              </a:effectLst>
            </a:endParaRPr>
          </a:p>
        </p:txBody>
      </p:sp>
      <p:sp>
        <p:nvSpPr>
          <p:cNvPr id="406545" name="AutoShape 17" descr="Stationery">
            <a:hlinkClick r:id="rId2" action="ppaction://hlinksldjump"/>
          </p:cNvPr>
          <p:cNvSpPr>
            <a:spLocks noChangeArrowheads="1"/>
          </p:cNvSpPr>
          <p:nvPr/>
        </p:nvSpPr>
        <p:spPr bwMode="auto">
          <a:xfrm>
            <a:off x="4159250" y="6292850"/>
            <a:ext cx="533400" cy="533400"/>
          </a:xfrm>
          <a:prstGeom prst="bevel">
            <a:avLst>
              <a:gd name="adj" fmla="val 12500"/>
            </a:avLst>
          </a:prstGeom>
          <a:blipFill dpi="0" rotWithShape="0">
            <a:blip r:embed="rId3" cstate="print"/>
            <a:srcRect/>
            <a:tile tx="0" ty="0" sx="100000" sy="100000" flip="none" algn="tl"/>
          </a:blipFill>
          <a:ln w="9525">
            <a:noFill/>
            <a:miter lim="800000"/>
            <a:headEnd/>
            <a:tailEnd/>
          </a:ln>
          <a:effectLst/>
        </p:spPr>
        <p:txBody>
          <a:bodyPr wrap="none" anchor="ctr"/>
          <a:lstStyle/>
          <a:p>
            <a:endParaRPr lang="en-US"/>
          </a:p>
        </p:txBody>
      </p:sp>
      <p:sp>
        <p:nvSpPr>
          <p:cNvPr id="406546" name="Text Box 18">
            <a:hlinkClick r:id="rId4" action="ppaction://hlinksldjump"/>
          </p:cNvPr>
          <p:cNvSpPr txBox="1">
            <a:spLocks noChangeArrowheads="1"/>
          </p:cNvSpPr>
          <p:nvPr/>
        </p:nvSpPr>
        <p:spPr bwMode="auto">
          <a:xfrm>
            <a:off x="4260850" y="6286500"/>
            <a:ext cx="304800" cy="549275"/>
          </a:xfrm>
          <a:prstGeom prst="rect">
            <a:avLst/>
          </a:prstGeom>
          <a:noFill/>
          <a:ln w="9525">
            <a:noFill/>
            <a:miter lim="800000"/>
            <a:headEnd/>
            <a:tailEnd/>
          </a:ln>
          <a:effectLst/>
        </p:spPr>
        <p:txBody>
          <a:bodyPr>
            <a:spAutoFit/>
          </a:bodyPr>
          <a:lstStyle/>
          <a:p>
            <a:pPr>
              <a:spcBef>
                <a:spcPct val="50000"/>
              </a:spcBef>
              <a:buFontTx/>
              <a:buNone/>
            </a:pPr>
            <a:r>
              <a:rPr kumimoji="0" lang="en-US" altLang="en-US" b="1">
                <a:effectLst>
                  <a:outerShdw blurRad="38100" dist="38100" dir="2700000" algn="tl">
                    <a:srgbClr val="FFFFFF"/>
                  </a:outerShdw>
                </a:effectLst>
              </a:rPr>
              <a:t>4</a:t>
            </a:r>
          </a:p>
        </p:txBody>
      </p:sp>
      <p:sp>
        <p:nvSpPr>
          <p:cNvPr id="406547" name="AutoShape 19" descr="Stationery">
            <a:hlinkClick r:id="rId6" action="ppaction://hlinksldjump"/>
          </p:cNvPr>
          <p:cNvSpPr>
            <a:spLocks noChangeArrowheads="1"/>
          </p:cNvSpPr>
          <p:nvPr/>
        </p:nvSpPr>
        <p:spPr bwMode="auto">
          <a:xfrm>
            <a:off x="4735513" y="6297613"/>
            <a:ext cx="533400" cy="533400"/>
          </a:xfrm>
          <a:prstGeom prst="bevel">
            <a:avLst>
              <a:gd name="adj" fmla="val 12500"/>
            </a:avLst>
          </a:prstGeom>
          <a:blipFill dpi="0" rotWithShape="0">
            <a:blip r:embed="rId3" cstate="print"/>
            <a:srcRect/>
            <a:tile tx="0" ty="0" sx="100000" sy="100000" flip="none" algn="tl"/>
          </a:blipFill>
          <a:ln w="9525">
            <a:noFill/>
            <a:miter lim="800000"/>
            <a:headEnd/>
            <a:tailEnd/>
          </a:ln>
          <a:effectLst/>
        </p:spPr>
        <p:txBody>
          <a:bodyPr wrap="none" anchor="ctr"/>
          <a:lstStyle/>
          <a:p>
            <a:endParaRPr lang="en-US"/>
          </a:p>
        </p:txBody>
      </p:sp>
      <p:sp>
        <p:nvSpPr>
          <p:cNvPr id="406548" name="Text Box 20">
            <a:hlinkClick r:id="rId4" action="ppaction://hlinksldjump"/>
          </p:cNvPr>
          <p:cNvSpPr txBox="1">
            <a:spLocks noChangeArrowheads="1"/>
          </p:cNvSpPr>
          <p:nvPr/>
        </p:nvSpPr>
        <p:spPr bwMode="auto">
          <a:xfrm>
            <a:off x="4837113" y="6300788"/>
            <a:ext cx="304800" cy="549275"/>
          </a:xfrm>
          <a:prstGeom prst="rect">
            <a:avLst/>
          </a:prstGeom>
          <a:noFill/>
          <a:ln w="9525">
            <a:noFill/>
            <a:miter lim="800000"/>
            <a:headEnd/>
            <a:tailEnd/>
          </a:ln>
          <a:effectLst/>
        </p:spPr>
        <p:txBody>
          <a:bodyPr>
            <a:spAutoFit/>
          </a:bodyPr>
          <a:lstStyle/>
          <a:p>
            <a:pPr>
              <a:spcBef>
                <a:spcPct val="50000"/>
              </a:spcBef>
              <a:buFontTx/>
              <a:buNone/>
            </a:pPr>
            <a:r>
              <a:rPr kumimoji="0" lang="en-US" altLang="en-US" b="1">
                <a:effectLst>
                  <a:outerShdw blurRad="38100" dist="38100" dir="2700000" algn="tl">
                    <a:srgbClr val="FFFFFF"/>
                  </a:outerShdw>
                </a:effectLst>
              </a:rPr>
              <a:t>5</a:t>
            </a: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1000"/>
                                  </p:stCondLst>
                                  <p:childTnLst>
                                    <p:set>
                                      <p:cBhvr>
                                        <p:cTn id="6" dur="1" fill="hold">
                                          <p:stCondLst>
                                            <p:cond delay="0"/>
                                          </p:stCondLst>
                                        </p:cTn>
                                        <p:tgtEl>
                                          <p:spTgt spid="406530"/>
                                        </p:tgtEl>
                                        <p:attrNameLst>
                                          <p:attrName>style.visibility</p:attrName>
                                        </p:attrNameLst>
                                      </p:cBhvr>
                                      <p:to>
                                        <p:strVal val="visible"/>
                                      </p:to>
                                    </p:set>
                                    <p:anim calcmode="lin" valueType="num">
                                      <p:cBhvr additive="base">
                                        <p:cTn id="7" dur="500" fill="hold"/>
                                        <p:tgtEl>
                                          <p:spTgt spid="406530"/>
                                        </p:tgtEl>
                                        <p:attrNameLst>
                                          <p:attrName>ppt_x</p:attrName>
                                        </p:attrNameLst>
                                      </p:cBhvr>
                                      <p:tavLst>
                                        <p:tav tm="0">
                                          <p:val>
                                            <p:strVal val="#ppt_x"/>
                                          </p:val>
                                        </p:tav>
                                        <p:tav tm="100000">
                                          <p:val>
                                            <p:strVal val="#ppt_x"/>
                                          </p:val>
                                        </p:tav>
                                      </p:tavLst>
                                    </p:anim>
                                    <p:anim calcmode="lin" valueType="num">
                                      <p:cBhvr additive="base">
                                        <p:cTn id="8" dur="500" fill="hold"/>
                                        <p:tgtEl>
                                          <p:spTgt spid="40653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06531">
                                            <p:txEl>
                                              <p:pRg st="0" end="0"/>
                                            </p:txEl>
                                          </p:spTgt>
                                        </p:tgtEl>
                                        <p:attrNameLst>
                                          <p:attrName>style.visibility</p:attrName>
                                        </p:attrNameLst>
                                      </p:cBhvr>
                                      <p:to>
                                        <p:strVal val="visible"/>
                                      </p:to>
                                    </p:set>
                                    <p:anim calcmode="lin" valueType="num">
                                      <p:cBhvr additive="base">
                                        <p:cTn id="13" dur="500" fill="hold"/>
                                        <p:tgtEl>
                                          <p:spTgt spid="406531">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06531">
                                            <p:txEl>
                                              <p:pRg st="0" end="0"/>
                                            </p:txEl>
                                          </p:spTgt>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406531">
                                            <p:txEl>
                                              <p:pRg st="1" end="1"/>
                                            </p:txEl>
                                          </p:spTgt>
                                        </p:tgtEl>
                                        <p:attrNameLst>
                                          <p:attrName>style.visibility</p:attrName>
                                        </p:attrNameLst>
                                      </p:cBhvr>
                                      <p:to>
                                        <p:strVal val="visible"/>
                                      </p:to>
                                    </p:set>
                                    <p:anim calcmode="lin" valueType="num">
                                      <p:cBhvr additive="base">
                                        <p:cTn id="17" dur="500" fill="hold"/>
                                        <p:tgtEl>
                                          <p:spTgt spid="406531">
                                            <p:txEl>
                                              <p:pRg st="1" end="1"/>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406531">
                                            <p:txEl>
                                              <p:pRg st="1" end="1"/>
                                            </p:txEl>
                                          </p:spTgt>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406531">
                                            <p:txEl>
                                              <p:pRg st="2" end="2"/>
                                            </p:txEl>
                                          </p:spTgt>
                                        </p:tgtEl>
                                        <p:attrNameLst>
                                          <p:attrName>style.visibility</p:attrName>
                                        </p:attrNameLst>
                                      </p:cBhvr>
                                      <p:to>
                                        <p:strVal val="visible"/>
                                      </p:to>
                                    </p:set>
                                    <p:anim calcmode="lin" valueType="num">
                                      <p:cBhvr additive="base">
                                        <p:cTn id="21" dur="500" fill="hold"/>
                                        <p:tgtEl>
                                          <p:spTgt spid="406531">
                                            <p:txEl>
                                              <p:pRg st="2" end="2"/>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406531">
                                            <p:txEl>
                                              <p:pRg st="2" end="2"/>
                                            </p:txEl>
                                          </p:spTgt>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406531">
                                            <p:txEl>
                                              <p:pRg st="3" end="3"/>
                                            </p:txEl>
                                          </p:spTgt>
                                        </p:tgtEl>
                                        <p:attrNameLst>
                                          <p:attrName>style.visibility</p:attrName>
                                        </p:attrNameLst>
                                      </p:cBhvr>
                                      <p:to>
                                        <p:strVal val="visible"/>
                                      </p:to>
                                    </p:set>
                                    <p:anim calcmode="lin" valueType="num">
                                      <p:cBhvr additive="base">
                                        <p:cTn id="25" dur="500" fill="hold"/>
                                        <p:tgtEl>
                                          <p:spTgt spid="406531">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06531">
                                            <p:txEl>
                                              <p:pRg st="3" end="3"/>
                                            </p:txEl>
                                          </p:spTgt>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406531">
                                            <p:txEl>
                                              <p:pRg st="4" end="4"/>
                                            </p:txEl>
                                          </p:spTgt>
                                        </p:tgtEl>
                                        <p:attrNameLst>
                                          <p:attrName>style.visibility</p:attrName>
                                        </p:attrNameLst>
                                      </p:cBhvr>
                                      <p:to>
                                        <p:strVal val="visible"/>
                                      </p:to>
                                    </p:set>
                                    <p:anim calcmode="lin" valueType="num">
                                      <p:cBhvr additive="base">
                                        <p:cTn id="29" dur="500" fill="hold"/>
                                        <p:tgtEl>
                                          <p:spTgt spid="406531">
                                            <p:txEl>
                                              <p:pRg st="4" end="4"/>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40653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406531">
                                            <p:txEl>
                                              <p:pRg st="6" end="6"/>
                                            </p:txEl>
                                          </p:spTgt>
                                        </p:tgtEl>
                                        <p:attrNameLst>
                                          <p:attrName>style.visibility</p:attrName>
                                        </p:attrNameLst>
                                      </p:cBhvr>
                                      <p:to>
                                        <p:strVal val="visible"/>
                                      </p:to>
                                    </p:set>
                                    <p:anim calcmode="lin" valueType="num">
                                      <p:cBhvr additive="base">
                                        <p:cTn id="35" dur="500" fill="hold"/>
                                        <p:tgtEl>
                                          <p:spTgt spid="406531">
                                            <p:txEl>
                                              <p:pRg st="6" end="6"/>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406531">
                                            <p:txEl>
                                              <p:pRg st="6" end="6"/>
                                            </p:txEl>
                                          </p:spTgt>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406531">
                                            <p:txEl>
                                              <p:pRg st="7" end="7"/>
                                            </p:txEl>
                                          </p:spTgt>
                                        </p:tgtEl>
                                        <p:attrNameLst>
                                          <p:attrName>style.visibility</p:attrName>
                                        </p:attrNameLst>
                                      </p:cBhvr>
                                      <p:to>
                                        <p:strVal val="visible"/>
                                      </p:to>
                                    </p:set>
                                    <p:anim calcmode="lin" valueType="num">
                                      <p:cBhvr additive="base">
                                        <p:cTn id="39" dur="500" fill="hold"/>
                                        <p:tgtEl>
                                          <p:spTgt spid="406531">
                                            <p:txEl>
                                              <p:pRg st="7" end="7"/>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406531">
                                            <p:txEl>
                                              <p:pRg st="7" end="7"/>
                                            </p:txEl>
                                          </p:spTgt>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406531">
                                            <p:txEl>
                                              <p:pRg st="8" end="8"/>
                                            </p:txEl>
                                          </p:spTgt>
                                        </p:tgtEl>
                                        <p:attrNameLst>
                                          <p:attrName>style.visibility</p:attrName>
                                        </p:attrNameLst>
                                      </p:cBhvr>
                                      <p:to>
                                        <p:strVal val="visible"/>
                                      </p:to>
                                    </p:set>
                                    <p:anim calcmode="lin" valueType="num">
                                      <p:cBhvr additive="base">
                                        <p:cTn id="43" dur="500" fill="hold"/>
                                        <p:tgtEl>
                                          <p:spTgt spid="406531">
                                            <p:txEl>
                                              <p:pRg st="8" end="8"/>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406531">
                                            <p:txEl>
                                              <p:pRg st="8" end="8"/>
                                            </p:txEl>
                                          </p:spTgt>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6531">
                                            <p:txEl>
                                              <p:pRg st="9" end="9"/>
                                            </p:txEl>
                                          </p:spTgt>
                                        </p:tgtEl>
                                        <p:attrNameLst>
                                          <p:attrName>style.visibility</p:attrName>
                                        </p:attrNameLst>
                                      </p:cBhvr>
                                      <p:to>
                                        <p:strVal val="visible"/>
                                      </p:to>
                                    </p:set>
                                    <p:anim calcmode="lin" valueType="num">
                                      <p:cBhvr additive="base">
                                        <p:cTn id="47" dur="500" fill="hold"/>
                                        <p:tgtEl>
                                          <p:spTgt spid="406531">
                                            <p:txEl>
                                              <p:pRg st="9" end="9"/>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406531">
                                            <p:txEl>
                                              <p:pRg st="9" end="9"/>
                                            </p:txEl>
                                          </p:spTgt>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406531">
                                            <p:txEl>
                                              <p:pRg st="10" end="10"/>
                                            </p:txEl>
                                          </p:spTgt>
                                        </p:tgtEl>
                                        <p:attrNameLst>
                                          <p:attrName>style.visibility</p:attrName>
                                        </p:attrNameLst>
                                      </p:cBhvr>
                                      <p:to>
                                        <p:strVal val="visible"/>
                                      </p:to>
                                    </p:set>
                                    <p:anim calcmode="lin" valueType="num">
                                      <p:cBhvr additive="base">
                                        <p:cTn id="51" dur="500" fill="hold"/>
                                        <p:tgtEl>
                                          <p:spTgt spid="406531">
                                            <p:txEl>
                                              <p:pRg st="10" end="10"/>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406531">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6530" grpId="0" autoUpdateAnimBg="0"/>
      <p:bldP spid="406531" grpId="0" build="p"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2659</TotalTime>
  <Words>2777</Words>
  <Application>Microsoft Office PowerPoint</Application>
  <PresentationFormat>On-screen Show (4:3)</PresentationFormat>
  <Paragraphs>328</Paragraphs>
  <Slides>33</Slides>
  <Notes>4</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39" baseType="lpstr">
      <vt:lpstr>Times New Roman</vt:lpstr>
      <vt:lpstr>Arial</vt:lpstr>
      <vt:lpstr>Calibri</vt:lpstr>
      <vt:lpstr>Wingdings</vt:lpstr>
      <vt:lpstr>Office Theme</vt:lpstr>
      <vt:lpstr>Microsoft Word Document</vt:lpstr>
      <vt:lpstr>Magruder’s American Government</vt:lpstr>
      <vt:lpstr>S E C T I O N  1 The President’s Job Description</vt:lpstr>
      <vt:lpstr>The President’s Roles</vt:lpstr>
      <vt:lpstr>More Roles of the President</vt:lpstr>
      <vt:lpstr>Qualifications for President</vt:lpstr>
      <vt:lpstr>The President’s Term</vt:lpstr>
      <vt:lpstr>Pay and Benefits</vt:lpstr>
      <vt:lpstr>Comparative Governments: Other Heads of State</vt:lpstr>
      <vt:lpstr>Section 1 Review</vt:lpstr>
      <vt:lpstr>S E C T I O N  2 Presidential Succession and the Vice Presidency</vt:lpstr>
      <vt:lpstr>The Constitution and Succession</vt:lpstr>
      <vt:lpstr>Presidential Disability</vt:lpstr>
      <vt:lpstr>The Vice Presidency</vt:lpstr>
      <vt:lpstr>Into the Oval Office</vt:lpstr>
      <vt:lpstr>Section 2 Review</vt:lpstr>
      <vt:lpstr>S E C T I O N  3 Presidential Selection: The Framers’ Plan</vt:lpstr>
      <vt:lpstr>Original Provisions</vt:lpstr>
      <vt:lpstr>The Rise of Parties</vt:lpstr>
      <vt:lpstr>The 12th Amendment</vt:lpstr>
      <vt:lpstr>Section 3 Review</vt:lpstr>
      <vt:lpstr>S E C T I O N  4 Presidential Nominations</vt:lpstr>
      <vt:lpstr>The Role of Conventions</vt:lpstr>
      <vt:lpstr>Presidential Primaries</vt:lpstr>
      <vt:lpstr>The Caucus-Convention Process</vt:lpstr>
      <vt:lpstr>The National Convention</vt:lpstr>
      <vt:lpstr>Who Is Nominated?</vt:lpstr>
      <vt:lpstr>Section 4 Review</vt:lpstr>
      <vt:lpstr>S E C T I O N  5 The Election</vt:lpstr>
      <vt:lpstr>The Electoral College Today</vt:lpstr>
      <vt:lpstr>Flaws in the Electoral College</vt:lpstr>
      <vt:lpstr>Proposed Reforms</vt:lpstr>
      <vt:lpstr>Electoral College Supporters</vt:lpstr>
      <vt:lpstr>Section 5 Review</vt:lpstr>
    </vt:vector>
  </TitlesOfParts>
  <Company>Pearson Education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Economics: Principles in Action</dc:title>
  <dc:subject>World History Lecture Notes</dc:subject>
  <dc:creator>Prentice Hall</dc:creator>
  <cp:lastModifiedBy>iselak</cp:lastModifiedBy>
  <cp:revision>219</cp:revision>
  <cp:lastPrinted>2000-02-11T15:28:41Z</cp:lastPrinted>
  <dcterms:created xsi:type="dcterms:W3CDTF">1999-11-01T20:30:29Z</dcterms:created>
  <dcterms:modified xsi:type="dcterms:W3CDTF">2010-11-19T21:17:51Z</dcterms:modified>
</cp:coreProperties>
</file>